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custDataLst>
    <p:tags r:id="rId12"/>
  </p:custData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BA6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388"/>
  </p:normalViewPr>
  <p:slideViewPr>
    <p:cSldViewPr snapToGrid="0" snapToObjects="1">
      <p:cViewPr varScale="1">
        <p:scale>
          <a:sx n="78" d="100"/>
          <a:sy n="78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g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FECAED04-652C-1C4C-A7E0-F682CE4A7D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7243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54073102-0A88-0340-AE41-12B20FC0AA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638196-EE02-1B4C-9877-8F5D0D4D8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0957" y="3729804"/>
            <a:ext cx="5522843" cy="535531"/>
          </a:xfrm>
        </p:spPr>
        <p:txBody>
          <a:bodyPr wrap="square" lIns="9000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AR" sz="3200" b="0" i="0" smtClean="0">
                <a:effectLst/>
              </a:defRPr>
            </a:lvl1pPr>
          </a:lstStyle>
          <a:p>
            <a:r>
              <a:rPr lang="es-AR" b="0" i="0" dirty="0">
                <a:solidFill>
                  <a:srgbClr val="E6E6E6"/>
                </a:solidFill>
                <a:effectLst/>
                <a:latin typeface="Montserrat"/>
              </a:rPr>
              <a:t>This is where your talk title goes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A85928-B777-264B-BF59-1CA62688EE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30957" y="4357410"/>
            <a:ext cx="5522843" cy="535531"/>
          </a:xfrm>
        </p:spPr>
        <p:txBody>
          <a:bodyPr wrap="square" lIns="90000">
            <a:spAutoFit/>
          </a:bodyPr>
          <a:lstStyle>
            <a:lvl1pPr marL="0" indent="0" algn="l">
              <a:buNone/>
              <a:defRPr lang="es-AR" sz="32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AR" b="0" i="0" dirty="0">
                <a:solidFill>
                  <a:srgbClr val="E6E6E6"/>
                </a:solidFill>
                <a:effectLst/>
                <a:latin typeface="Montserrat"/>
              </a:rPr>
              <a:t>Your name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1145A12-B854-8641-A00B-4135BE91E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9359" b="23068"/>
          <a:stretch/>
        </p:blipFill>
        <p:spPr>
          <a:xfrm>
            <a:off x="1195193" y="884605"/>
            <a:ext cx="3084286" cy="10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5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0AE44888-C0B5-274E-A8C1-2504ECAB45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88988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18F996EF-ECEC-4946-8104-367AC4721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207" b="1288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2109ED2-0F5F-EE47-BFAA-AEF1324F7A61}"/>
              </a:ext>
            </a:extLst>
          </p:cNvPr>
          <p:cNvSpPr/>
          <p:nvPr userDrawn="1"/>
        </p:nvSpPr>
        <p:spPr>
          <a:xfrm>
            <a:off x="3559804" y="2229678"/>
            <a:ext cx="5072393" cy="2398644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D1F159D-F7CA-1A48-808B-523331E0CC41}"/>
              </a:ext>
            </a:extLst>
          </p:cNvPr>
          <p:cNvGrpSpPr/>
          <p:nvPr userDrawn="1"/>
        </p:nvGrpSpPr>
        <p:grpSpPr>
          <a:xfrm>
            <a:off x="6379217" y="5360895"/>
            <a:ext cx="4263475" cy="1039906"/>
            <a:chOff x="6942406" y="5360895"/>
            <a:chExt cx="4263475" cy="103990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162E07C-E8B1-674E-AB99-6127987E68D7}"/>
                </a:ext>
              </a:extLst>
            </p:cNvPr>
            <p:cNvSpPr/>
            <p:nvPr/>
          </p:nvSpPr>
          <p:spPr>
            <a:xfrm>
              <a:off x="6942406" y="5360895"/>
              <a:ext cx="4263475" cy="1039906"/>
            </a:xfrm>
            <a:prstGeom prst="rect">
              <a:avLst/>
            </a:prstGeom>
            <a:solidFill>
              <a:srgbClr val="BA61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AE9BD430-2467-4F4E-A45B-07F78D586656}"/>
                </a:ext>
              </a:extLst>
            </p:cNvPr>
            <p:cNvGrpSpPr/>
            <p:nvPr/>
          </p:nvGrpSpPr>
          <p:grpSpPr>
            <a:xfrm>
              <a:off x="7066061" y="5465350"/>
              <a:ext cx="4016164" cy="830997"/>
              <a:chOff x="6942407" y="5465350"/>
              <a:chExt cx="4016164" cy="830997"/>
            </a:xfrm>
          </p:grpSpPr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6414B48-5914-464B-AB76-5A03ECCD9D4D}"/>
                  </a:ext>
                </a:extLst>
              </p:cNvPr>
              <p:cNvSpPr txBox="1"/>
              <p:nvPr/>
            </p:nvSpPr>
            <p:spPr>
              <a:xfrm>
                <a:off x="6942407" y="5526905"/>
                <a:ext cx="24593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APACHECON NA</a:t>
                </a:r>
              </a:p>
              <a:p>
                <a:r>
                  <a:rPr lang="es-ES_tradnl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Spt</a:t>
                </a:r>
                <a:r>
                  <a:rPr lang="es-ES_tradnl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28th – Oct. 2nd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F9CD32D-39A5-DB48-A4AB-BC8E83CFFACE}"/>
                  </a:ext>
                </a:extLst>
              </p:cNvPr>
              <p:cNvSpPr txBox="1"/>
              <p:nvPr/>
            </p:nvSpPr>
            <p:spPr>
              <a:xfrm>
                <a:off x="9401735" y="5465350"/>
                <a:ext cx="15568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4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</a:t>
                </a:r>
              </a:p>
            </p:txBody>
          </p:sp>
        </p:grp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AFF1CFF8-6432-1145-8AB9-5F5A1522C0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4262" y="2521295"/>
            <a:ext cx="4263475" cy="978729"/>
          </a:xfrm>
        </p:spPr>
        <p:txBody>
          <a:bodyPr wrap="square" lIns="90000" anchor="b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AR" sz="3200" b="0" i="0" smtClean="0">
                <a:effectLst/>
              </a:defRPr>
            </a:lvl1pPr>
          </a:lstStyle>
          <a:p>
            <a:r>
              <a:rPr lang="es-AR" b="0" i="0" dirty="0">
                <a:solidFill>
                  <a:srgbClr val="E6E6E6"/>
                </a:solidFill>
                <a:effectLst/>
                <a:latin typeface="Montserrat"/>
              </a:rPr>
              <a:t>This is where your talk title goes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1B38B458-4B01-2D4C-9339-684E3F874C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4262" y="3737871"/>
            <a:ext cx="4263475" cy="535531"/>
          </a:xfrm>
        </p:spPr>
        <p:txBody>
          <a:bodyPr wrap="square" lIns="90000">
            <a:spAutoFit/>
          </a:bodyPr>
          <a:lstStyle>
            <a:lvl1pPr marL="0" indent="0" algn="ctr">
              <a:buNone/>
              <a:defRPr lang="es-AR" sz="32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AR" b="0" i="0" dirty="0">
                <a:solidFill>
                  <a:srgbClr val="E6E6E6"/>
                </a:solidFill>
                <a:effectLst/>
                <a:latin typeface="Montserrat"/>
              </a:rPr>
              <a:t>Your name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33BFAA0-395C-1E44-99C2-D5B7B368B062}"/>
              </a:ext>
            </a:extLst>
          </p:cNvPr>
          <p:cNvCxnSpPr>
            <a:cxnSpLocks/>
          </p:cNvCxnSpPr>
          <p:nvPr userDrawn="1"/>
        </p:nvCxnSpPr>
        <p:spPr>
          <a:xfrm flipH="1">
            <a:off x="3964262" y="3618948"/>
            <a:ext cx="4263475" cy="0"/>
          </a:xfrm>
          <a:prstGeom prst="line">
            <a:avLst/>
          </a:prstGeom>
          <a:ln w="2857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3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o 17" hidden="1">
            <a:extLst>
              <a:ext uri="{FF2B5EF4-FFF2-40B4-BE49-F238E27FC236}">
                <a16:creationId xmlns:a16="http://schemas.microsoft.com/office/drawing/2014/main" id="{9DEB1EBC-F0E9-2340-AB25-0821D76FB4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53448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4CB4AC6E-30AF-FE4C-9702-D66E650A9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2371" b="12396"/>
          <a:stretch/>
        </p:blipFill>
        <p:spPr>
          <a:xfrm>
            <a:off x="0" y="0"/>
            <a:ext cx="12195048" cy="68580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532EAB1-7B96-F745-9A79-6C309ED7DA34}"/>
              </a:ext>
            </a:extLst>
          </p:cNvPr>
          <p:cNvGrpSpPr/>
          <p:nvPr userDrawn="1"/>
        </p:nvGrpSpPr>
        <p:grpSpPr>
          <a:xfrm>
            <a:off x="6379217" y="5360895"/>
            <a:ext cx="4263475" cy="1039906"/>
            <a:chOff x="6942406" y="5360895"/>
            <a:chExt cx="4263475" cy="103990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ECC512A-E30C-D449-B170-2AFA804D7FA5}"/>
                </a:ext>
              </a:extLst>
            </p:cNvPr>
            <p:cNvSpPr/>
            <p:nvPr/>
          </p:nvSpPr>
          <p:spPr>
            <a:xfrm>
              <a:off x="6942406" y="5360895"/>
              <a:ext cx="4263475" cy="1039906"/>
            </a:xfrm>
            <a:prstGeom prst="rect">
              <a:avLst/>
            </a:prstGeom>
            <a:solidFill>
              <a:srgbClr val="BA61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6EC7560-5D50-F148-97CD-2105EABEF62D}"/>
                </a:ext>
              </a:extLst>
            </p:cNvPr>
            <p:cNvGrpSpPr/>
            <p:nvPr/>
          </p:nvGrpSpPr>
          <p:grpSpPr>
            <a:xfrm>
              <a:off x="7066061" y="5465350"/>
              <a:ext cx="4016164" cy="830997"/>
              <a:chOff x="6942407" y="5465350"/>
              <a:chExt cx="4016164" cy="830997"/>
            </a:xfrm>
          </p:grpSpPr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9703828-6E41-1C4F-8004-8CD681CB3776}"/>
                  </a:ext>
                </a:extLst>
              </p:cNvPr>
              <p:cNvSpPr txBox="1"/>
              <p:nvPr/>
            </p:nvSpPr>
            <p:spPr>
              <a:xfrm>
                <a:off x="6942407" y="5526905"/>
                <a:ext cx="24593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APACHECON NA</a:t>
                </a:r>
              </a:p>
              <a:p>
                <a:r>
                  <a:rPr lang="es-ES_tradnl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Spt</a:t>
                </a:r>
                <a:r>
                  <a:rPr lang="es-ES_tradnl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28th – Oct. 2nd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A549DDE-17A6-3649-BB8B-E8C9B279B1B3}"/>
                  </a:ext>
                </a:extLst>
              </p:cNvPr>
              <p:cNvSpPr txBox="1"/>
              <p:nvPr/>
            </p:nvSpPr>
            <p:spPr>
              <a:xfrm>
                <a:off x="9401735" y="5465350"/>
                <a:ext cx="15568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4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</a:t>
                </a:r>
              </a:p>
            </p:txBody>
          </p:sp>
        </p:grp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AE9BF05-DF93-1946-A761-A66B394AE1C3}"/>
              </a:ext>
            </a:extLst>
          </p:cNvPr>
          <p:cNvSpPr/>
          <p:nvPr userDrawn="1"/>
        </p:nvSpPr>
        <p:spPr>
          <a:xfrm>
            <a:off x="3559804" y="2229678"/>
            <a:ext cx="5072393" cy="2398644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12AA299-8B4D-AE4E-88DA-AF5DB95C12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4262" y="2521295"/>
            <a:ext cx="4263475" cy="978729"/>
          </a:xfrm>
        </p:spPr>
        <p:txBody>
          <a:bodyPr wrap="square" lIns="90000" anchor="b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AR" sz="3200" b="0" i="0" smtClean="0">
                <a:effectLst/>
              </a:defRPr>
            </a:lvl1pPr>
          </a:lstStyle>
          <a:p>
            <a:r>
              <a:rPr lang="es-AR" b="0" i="0" dirty="0">
                <a:solidFill>
                  <a:srgbClr val="E6E6E6"/>
                </a:solidFill>
                <a:effectLst/>
                <a:latin typeface="Montserrat"/>
              </a:rPr>
              <a:t>This is where your talk title goes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8FF8E933-50DE-5D45-95C2-11D8050386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4262" y="3737871"/>
            <a:ext cx="4263475" cy="535531"/>
          </a:xfrm>
        </p:spPr>
        <p:txBody>
          <a:bodyPr wrap="square" lIns="90000">
            <a:spAutoFit/>
          </a:bodyPr>
          <a:lstStyle>
            <a:lvl1pPr marL="0" indent="0" algn="ctr">
              <a:buNone/>
              <a:defRPr lang="es-AR" sz="32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AR" b="0" i="0" dirty="0">
                <a:solidFill>
                  <a:srgbClr val="E6E6E6"/>
                </a:solidFill>
                <a:effectLst/>
                <a:latin typeface="Montserrat"/>
              </a:rPr>
              <a:t>Your name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C18AF29-4A67-D046-A8D7-2CCFEF13450B}"/>
              </a:ext>
            </a:extLst>
          </p:cNvPr>
          <p:cNvCxnSpPr>
            <a:cxnSpLocks/>
          </p:cNvCxnSpPr>
          <p:nvPr userDrawn="1"/>
        </p:nvCxnSpPr>
        <p:spPr>
          <a:xfrm flipH="1">
            <a:off x="3964262" y="3618948"/>
            <a:ext cx="4263475" cy="0"/>
          </a:xfrm>
          <a:prstGeom prst="line">
            <a:avLst/>
          </a:prstGeom>
          <a:ln w="2857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4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o 18" hidden="1">
            <a:extLst>
              <a:ext uri="{FF2B5EF4-FFF2-40B4-BE49-F238E27FC236}">
                <a16:creationId xmlns:a16="http://schemas.microsoft.com/office/drawing/2014/main" id="{9E1A3BE1-39F7-A440-8CA8-B4303ABF45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4613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7C99E719-81D9-024D-B6A8-DC8EA2B5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846" b="7859"/>
          <a:stretch/>
        </p:blipFill>
        <p:spPr>
          <a:xfrm>
            <a:off x="1592" y="-1"/>
            <a:ext cx="12190408" cy="685800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AB803EE-60C3-E745-A188-6DDFEF37F70E}"/>
              </a:ext>
            </a:extLst>
          </p:cNvPr>
          <p:cNvGrpSpPr/>
          <p:nvPr userDrawn="1"/>
        </p:nvGrpSpPr>
        <p:grpSpPr>
          <a:xfrm>
            <a:off x="6379217" y="5360895"/>
            <a:ext cx="4263475" cy="1039906"/>
            <a:chOff x="6942406" y="5360895"/>
            <a:chExt cx="4263475" cy="1039906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B016001-2D39-7049-A264-7D629981BABF}"/>
                </a:ext>
              </a:extLst>
            </p:cNvPr>
            <p:cNvSpPr/>
            <p:nvPr/>
          </p:nvSpPr>
          <p:spPr>
            <a:xfrm>
              <a:off x="6942406" y="5360895"/>
              <a:ext cx="4263475" cy="1039906"/>
            </a:xfrm>
            <a:prstGeom prst="rect">
              <a:avLst/>
            </a:prstGeom>
            <a:solidFill>
              <a:srgbClr val="BA61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6380F155-6FA9-B947-82C4-B87C71585D3D}"/>
                </a:ext>
              </a:extLst>
            </p:cNvPr>
            <p:cNvGrpSpPr/>
            <p:nvPr/>
          </p:nvGrpSpPr>
          <p:grpSpPr>
            <a:xfrm>
              <a:off x="7066061" y="5465350"/>
              <a:ext cx="4016164" cy="830997"/>
              <a:chOff x="6942407" y="5465350"/>
              <a:chExt cx="4016164" cy="830997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20390EB-61D1-6742-954B-B1126261D37A}"/>
                  </a:ext>
                </a:extLst>
              </p:cNvPr>
              <p:cNvSpPr txBox="1"/>
              <p:nvPr/>
            </p:nvSpPr>
            <p:spPr>
              <a:xfrm>
                <a:off x="6942407" y="5526905"/>
                <a:ext cx="24593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APACHECON NA</a:t>
                </a:r>
              </a:p>
              <a:p>
                <a:r>
                  <a:rPr lang="es-ES_tradnl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Spt</a:t>
                </a:r>
                <a:r>
                  <a:rPr lang="es-ES_tradnl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28th – Oct. 2nd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9F0AB46-353B-504C-AE0D-16219AA3C342}"/>
                  </a:ext>
                </a:extLst>
              </p:cNvPr>
              <p:cNvSpPr txBox="1"/>
              <p:nvPr/>
            </p:nvSpPr>
            <p:spPr>
              <a:xfrm>
                <a:off x="9401735" y="5465350"/>
                <a:ext cx="15568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4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</a:t>
                </a:r>
              </a:p>
            </p:txBody>
          </p:sp>
        </p:grp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FC87505-44BE-6A45-A0C6-2E1D02E95C65}"/>
              </a:ext>
            </a:extLst>
          </p:cNvPr>
          <p:cNvSpPr/>
          <p:nvPr userDrawn="1"/>
        </p:nvSpPr>
        <p:spPr>
          <a:xfrm>
            <a:off x="3559804" y="2229678"/>
            <a:ext cx="5072393" cy="2398644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79FEAB7-B5C3-5E4D-B42C-FD1A015A9A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4262" y="2521295"/>
            <a:ext cx="4263475" cy="978729"/>
          </a:xfrm>
        </p:spPr>
        <p:txBody>
          <a:bodyPr wrap="square" lIns="90000" anchor="b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AR" sz="3200" b="0" i="0" smtClean="0">
                <a:effectLst/>
              </a:defRPr>
            </a:lvl1pPr>
          </a:lstStyle>
          <a:p>
            <a:r>
              <a:rPr lang="es-AR" b="0" i="0" dirty="0">
                <a:solidFill>
                  <a:srgbClr val="E6E6E6"/>
                </a:solidFill>
                <a:effectLst/>
                <a:latin typeface="Montserrat"/>
              </a:rPr>
              <a:t>This is where your talk title goes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D3AFAB4A-B585-284D-879D-44C958E89D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4262" y="3737871"/>
            <a:ext cx="4263475" cy="535531"/>
          </a:xfrm>
        </p:spPr>
        <p:txBody>
          <a:bodyPr wrap="square" lIns="90000">
            <a:spAutoFit/>
          </a:bodyPr>
          <a:lstStyle>
            <a:lvl1pPr marL="0" indent="0" algn="ctr">
              <a:buNone/>
              <a:defRPr lang="es-AR" sz="32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AR" b="0" i="0" dirty="0">
                <a:solidFill>
                  <a:srgbClr val="E6E6E6"/>
                </a:solidFill>
                <a:effectLst/>
                <a:latin typeface="Montserrat"/>
              </a:rPr>
              <a:t>Your name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0674C3E-1E72-0F4B-AC0E-CA64CA5E3778}"/>
              </a:ext>
            </a:extLst>
          </p:cNvPr>
          <p:cNvCxnSpPr>
            <a:cxnSpLocks/>
          </p:cNvCxnSpPr>
          <p:nvPr userDrawn="1"/>
        </p:nvCxnSpPr>
        <p:spPr>
          <a:xfrm flipH="1">
            <a:off x="3964262" y="3618948"/>
            <a:ext cx="4263475" cy="0"/>
          </a:xfrm>
          <a:prstGeom prst="line">
            <a:avLst/>
          </a:prstGeom>
          <a:ln w="2857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96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to 20" hidden="1">
            <a:extLst>
              <a:ext uri="{FF2B5EF4-FFF2-40B4-BE49-F238E27FC236}">
                <a16:creationId xmlns:a16="http://schemas.microsoft.com/office/drawing/2014/main" id="{A958065F-E658-C648-AA28-EBB1AD2B9F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157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9BCF0053-4259-604D-BAC3-122071173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C1C46358-AA10-E646-AC93-AD77FE59892B}"/>
              </a:ext>
            </a:extLst>
          </p:cNvPr>
          <p:cNvGrpSpPr/>
          <p:nvPr userDrawn="1"/>
        </p:nvGrpSpPr>
        <p:grpSpPr>
          <a:xfrm>
            <a:off x="6379217" y="5360895"/>
            <a:ext cx="4263475" cy="1039906"/>
            <a:chOff x="6942406" y="5360895"/>
            <a:chExt cx="4263475" cy="1039906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3DC4668-8871-CB43-A252-44C3F6A74E3B}"/>
                </a:ext>
              </a:extLst>
            </p:cNvPr>
            <p:cNvSpPr/>
            <p:nvPr/>
          </p:nvSpPr>
          <p:spPr>
            <a:xfrm>
              <a:off x="6942406" y="5360895"/>
              <a:ext cx="4263475" cy="1039906"/>
            </a:xfrm>
            <a:prstGeom prst="rect">
              <a:avLst/>
            </a:prstGeom>
            <a:solidFill>
              <a:srgbClr val="BA61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F665678C-70D0-EB41-8FCC-196857DB7775}"/>
                </a:ext>
              </a:extLst>
            </p:cNvPr>
            <p:cNvGrpSpPr/>
            <p:nvPr/>
          </p:nvGrpSpPr>
          <p:grpSpPr>
            <a:xfrm>
              <a:off x="7066061" y="5465350"/>
              <a:ext cx="4016164" cy="830997"/>
              <a:chOff x="6942407" y="5465350"/>
              <a:chExt cx="4016164" cy="830997"/>
            </a:xfrm>
          </p:grpSpPr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FAFCEE1-C442-DB4D-A6C3-A7682D4BD7BC}"/>
                  </a:ext>
                </a:extLst>
              </p:cNvPr>
              <p:cNvSpPr txBox="1"/>
              <p:nvPr/>
            </p:nvSpPr>
            <p:spPr>
              <a:xfrm>
                <a:off x="6942407" y="5526905"/>
                <a:ext cx="24593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APACHECON NA</a:t>
                </a:r>
              </a:p>
              <a:p>
                <a:r>
                  <a:rPr lang="es-ES_tradnl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Spt</a:t>
                </a:r>
                <a:r>
                  <a:rPr lang="es-ES_tradnl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28th – Oct. 2nd</a:t>
                </a: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5ED3A85-C6F0-594C-B602-7C60F1E3BE3F}"/>
                  </a:ext>
                </a:extLst>
              </p:cNvPr>
              <p:cNvSpPr txBox="1"/>
              <p:nvPr/>
            </p:nvSpPr>
            <p:spPr>
              <a:xfrm>
                <a:off x="9401735" y="5465350"/>
                <a:ext cx="15568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4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</a:t>
                </a:r>
              </a:p>
            </p:txBody>
          </p:sp>
        </p:grp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B727698-FFDB-A148-BC0D-C643ACE43353}"/>
              </a:ext>
            </a:extLst>
          </p:cNvPr>
          <p:cNvSpPr/>
          <p:nvPr userDrawn="1"/>
        </p:nvSpPr>
        <p:spPr>
          <a:xfrm>
            <a:off x="3559804" y="2229678"/>
            <a:ext cx="5072393" cy="2398644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8D64256-1EAF-E94D-8C5C-6FC23D7C7E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4262" y="2521295"/>
            <a:ext cx="4263475" cy="978729"/>
          </a:xfrm>
        </p:spPr>
        <p:txBody>
          <a:bodyPr wrap="square" lIns="90000" anchor="b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AR" sz="3200" b="0" i="0" smtClean="0">
                <a:effectLst/>
              </a:defRPr>
            </a:lvl1pPr>
          </a:lstStyle>
          <a:p>
            <a:r>
              <a:rPr lang="es-AR" b="0" i="0" dirty="0">
                <a:solidFill>
                  <a:srgbClr val="E6E6E6"/>
                </a:solidFill>
                <a:effectLst/>
                <a:latin typeface="Montserrat"/>
              </a:rPr>
              <a:t>This is where your talk title goes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A44C7E8E-B0FF-4D4C-B221-7245BF6E20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4262" y="3737871"/>
            <a:ext cx="4263475" cy="535531"/>
          </a:xfrm>
        </p:spPr>
        <p:txBody>
          <a:bodyPr wrap="square" lIns="90000">
            <a:spAutoFit/>
          </a:bodyPr>
          <a:lstStyle>
            <a:lvl1pPr marL="0" indent="0" algn="ctr">
              <a:buNone/>
              <a:defRPr lang="es-AR" sz="32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AR" b="0" i="0" dirty="0">
                <a:solidFill>
                  <a:srgbClr val="E6E6E6"/>
                </a:solidFill>
                <a:effectLst/>
                <a:latin typeface="Montserrat"/>
              </a:rPr>
              <a:t>Your name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B8BA5C6-364D-E946-B2D3-83FADD9F1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3964262" y="3618948"/>
            <a:ext cx="4263475" cy="0"/>
          </a:xfrm>
          <a:prstGeom prst="line">
            <a:avLst/>
          </a:prstGeom>
          <a:ln w="2857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1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D8FE4-1296-4743-9469-7AC368D09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52792"/>
          </a:xfrm>
        </p:spPr>
        <p:txBody>
          <a:bodyPr/>
          <a:lstStyle>
            <a:lvl1pPr algn="ctr">
              <a:defRPr lang="es-AR" b="0" i="0" smtClean="0">
                <a:effectLst/>
              </a:defRPr>
            </a:lvl1pPr>
          </a:lstStyle>
          <a:p>
            <a:r>
              <a:rPr lang="es-AR" b="1" i="0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Simple Slide</a:t>
            </a:r>
            <a:endParaRPr lang="es-AR" b="0" i="0" dirty="0">
              <a:solidFill>
                <a:srgbClr val="222222"/>
              </a:solidFill>
              <a:effectLst/>
              <a:latin typeface="Montserrat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840CD60-CA44-A34F-AFEE-ADBF385E15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50576"/>
            <a:ext cx="10515599" cy="4873625"/>
          </a:xfrm>
        </p:spPr>
        <p:txBody>
          <a:bodyPr/>
          <a:lstStyle>
            <a:lvl1pPr marL="5113338" indent="-239713" algn="l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5113338" indent="-239713" algn="l">
              <a:lnSpc>
                <a:spcPct val="150000"/>
              </a:lnSpc>
              <a:buFont typeface="Arial" panose="020B0604020202020204" pitchFamily="34" charset="0"/>
              <a:buChar char="•"/>
              <a:tabLst/>
            </a:pPr>
            <a:r>
              <a:rPr lang="es-AR" sz="3200" dirty="0">
                <a:effectLst/>
              </a:rPr>
              <a:t>one</a:t>
            </a:r>
          </a:p>
          <a:p>
            <a:pPr marL="5113338" indent="-239713" algn="l">
              <a:lnSpc>
                <a:spcPct val="150000"/>
              </a:lnSpc>
              <a:buFont typeface="Arial" panose="020B0604020202020204" pitchFamily="34" charset="0"/>
              <a:buChar char="•"/>
              <a:tabLst/>
            </a:pPr>
            <a:r>
              <a:rPr lang="es-AR" sz="3200" dirty="0">
                <a:effectLst/>
              </a:rPr>
              <a:t>two</a:t>
            </a:r>
          </a:p>
          <a:p>
            <a:pPr marL="5113338" indent="-239713" algn="l">
              <a:lnSpc>
                <a:spcPct val="150000"/>
              </a:lnSpc>
              <a:buFont typeface="Arial" panose="020B0604020202020204" pitchFamily="34" charset="0"/>
              <a:buChar char="•"/>
              <a:tabLst/>
            </a:pPr>
            <a:r>
              <a:rPr lang="es-AR" sz="3200" dirty="0">
                <a:effectLst/>
              </a:rPr>
              <a:t>three</a:t>
            </a:r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B0FA8F3-FFE0-9F4D-9C55-BFC5B8D40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59" b="23068"/>
          <a:stretch/>
        </p:blipFill>
        <p:spPr>
          <a:xfrm>
            <a:off x="9591768" y="6045177"/>
            <a:ext cx="1762031" cy="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813D56FB-947C-FF44-94BB-976ECAC35E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6759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B10AD59-6684-464C-BDD6-EC8DD8103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50577"/>
            <a:ext cx="10515599" cy="3586738"/>
          </a:xfrm>
        </p:spPr>
        <p:txBody>
          <a:bodyPr/>
          <a:lstStyle>
            <a:lvl1pPr marL="5113338" indent="-239713" algn="l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 sz="3200"/>
            </a:lvl1pPr>
            <a:lvl2pPr marL="5788025" indent="-457200" algn="l">
              <a:lnSpc>
                <a:spcPct val="150000"/>
              </a:lnSpc>
              <a:buFont typeface="Wingdings" pitchFamily="2" charset="2"/>
              <a:buChar char="§"/>
              <a:tabLst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5113338" indent="-239713" algn="l">
              <a:lnSpc>
                <a:spcPct val="150000"/>
              </a:lnSpc>
              <a:buFont typeface="Arial" panose="020B0604020202020204" pitchFamily="34" charset="0"/>
              <a:buChar char="•"/>
              <a:tabLst/>
            </a:pPr>
            <a:r>
              <a:rPr lang="es-AR" sz="2800" dirty="0">
                <a:effectLst/>
              </a:rPr>
              <a:t>One</a:t>
            </a:r>
          </a:p>
          <a:p>
            <a:pPr marL="5788025" lvl="1" indent="-457200" algn="l">
              <a:lnSpc>
                <a:spcPct val="150000"/>
              </a:lnSpc>
              <a:buFont typeface="Wingdings" pitchFamily="2" charset="2"/>
              <a:buChar char="§"/>
              <a:tabLst/>
            </a:pPr>
            <a:r>
              <a:rPr lang="es-AR" sz="2800" dirty="0">
                <a:effectLst/>
              </a:rPr>
              <a:t>and this</a:t>
            </a:r>
          </a:p>
          <a:p>
            <a:pPr marL="5788025" lvl="1" indent="-457200" algn="l">
              <a:lnSpc>
                <a:spcPct val="150000"/>
              </a:lnSpc>
              <a:buFont typeface="Wingdings" pitchFamily="2" charset="2"/>
              <a:buChar char="§"/>
              <a:tabLst/>
            </a:pPr>
            <a:r>
              <a:rPr lang="es-AR" sz="2800" dirty="0">
                <a:effectLst/>
              </a:rPr>
              <a:t>and more</a:t>
            </a:r>
          </a:p>
          <a:p>
            <a:pPr marL="5113338" indent="-239713" algn="l">
              <a:lnSpc>
                <a:spcPct val="150000"/>
              </a:lnSpc>
              <a:buFont typeface="Arial" panose="020B0604020202020204" pitchFamily="34" charset="0"/>
              <a:buChar char="•"/>
              <a:tabLst/>
            </a:pPr>
            <a:r>
              <a:rPr lang="es-AR" sz="2800" dirty="0">
                <a:effectLst/>
              </a:rPr>
              <a:t>two</a:t>
            </a:r>
          </a:p>
          <a:p>
            <a:pPr marL="5113338" indent="-239713" algn="l">
              <a:lnSpc>
                <a:spcPct val="150000"/>
              </a:lnSpc>
              <a:buFont typeface="Arial" panose="020B0604020202020204" pitchFamily="34" charset="0"/>
              <a:buChar char="•"/>
              <a:tabLst/>
            </a:pPr>
            <a:r>
              <a:rPr lang="es-AR" sz="2800" dirty="0">
                <a:effectLst/>
              </a:rPr>
              <a:t>three</a:t>
            </a:r>
            <a:endParaRPr lang="es-ES_tradn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28898C4-01BC-E54D-8CEE-73DEE91D5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52792"/>
          </a:xfrm>
        </p:spPr>
        <p:txBody>
          <a:bodyPr/>
          <a:lstStyle>
            <a:lvl1pPr algn="ctr">
              <a:defRPr lang="es-AR" b="0" i="0" smtClean="0">
                <a:effectLst/>
              </a:defRPr>
            </a:lvl1pPr>
          </a:lstStyle>
          <a:p>
            <a:r>
              <a:rPr lang="es-AR" b="1" i="0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Simple Slide</a:t>
            </a:r>
            <a:endParaRPr lang="es-AR" b="0" i="0" dirty="0">
              <a:solidFill>
                <a:srgbClr val="222222"/>
              </a:solidFill>
              <a:effectLst/>
              <a:latin typeface="Montserra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86E667A-E8EE-344A-9C5E-C6ACDA88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9359" b="23068"/>
          <a:stretch/>
        </p:blipFill>
        <p:spPr>
          <a:xfrm>
            <a:off x="9591768" y="6045177"/>
            <a:ext cx="1762031" cy="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1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ED689FF-E7FD-744E-B279-BCA3007D2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52792"/>
          </a:xfrm>
        </p:spPr>
        <p:txBody>
          <a:bodyPr/>
          <a:lstStyle>
            <a:lvl1pPr algn="ctr">
              <a:defRPr lang="es-AR" b="0" i="0" smtClean="0">
                <a:effectLst/>
              </a:defRPr>
            </a:lvl1pPr>
          </a:lstStyle>
          <a:p>
            <a:r>
              <a:rPr lang="es-AR" b="1" i="0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Simple Slide</a:t>
            </a:r>
            <a:endParaRPr lang="es-AR" b="0" i="0" dirty="0">
              <a:solidFill>
                <a:srgbClr val="222222"/>
              </a:solidFill>
              <a:effectLst/>
              <a:latin typeface="Montserra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C1A27A-5A22-2245-AED2-5F69CA232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59" b="23068"/>
          <a:stretch/>
        </p:blipFill>
        <p:spPr>
          <a:xfrm>
            <a:off x="9591768" y="6045177"/>
            <a:ext cx="1762031" cy="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4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F15556CB-C3AA-B049-AB63-E79AA47B4E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14086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iapositiva de think-cell" r:id="rId13" imgW="7772400" imgH="10058400" progId="TCLayout.ActiveDocument.1">
                  <p:embed/>
                </p:oleObj>
              </mc:Choice>
              <mc:Fallback>
                <p:oleObj name="Diapositiva de think-cell" r:id="rId1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>
            <a:extLst>
              <a:ext uri="{FF2B5EF4-FFF2-40B4-BE49-F238E27FC236}">
                <a16:creationId xmlns:a16="http://schemas.microsoft.com/office/drawing/2014/main" id="{217F4282-E836-0A49-937F-543AD0325CD2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4400" b="0" i="0" baseline="0" dirty="0">
              <a:latin typeface="Calibri Light" panose="020F0302020204030204" pitchFamily="34" charset="0"/>
              <a:ea typeface="+mj-ea"/>
              <a:sym typeface="Calibri Light" panose="020F0302020204030204" pitchFamily="34" charset="0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DE74B5-80C7-BA4E-B8CE-9CEAE7E3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56B2FB-2193-9240-8DEB-B5CDB9AF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3595A9-CC1E-4649-A6DA-5F3B9D8DC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1F4C1-841F-6042-BB70-CB091A271F27}" type="datetimeFigureOut">
              <a:rPr lang="es-ES_tradnl" smtClean="0"/>
              <a:t>11/9/20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86F37E-0367-9743-BC8B-05EF6D321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3A8EE-A184-DB4C-B42C-3E4740D38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E1B0-F4C7-FB4A-9C79-72ABC3B80F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41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A67EB12D-B740-584B-9E22-F41C6DD8EA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80172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60EF2E5F-97CE-B24C-8472-2FFEA61E2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9DED28-BF27-5F47-BF5B-B566C70CD4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>
              <a:solidFill>
                <a:schemeClr val="bg1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26D5E62-BEFA-1141-9B55-ACB58D49883E}"/>
              </a:ext>
            </a:extLst>
          </p:cNvPr>
          <p:cNvGrpSpPr/>
          <p:nvPr/>
        </p:nvGrpSpPr>
        <p:grpSpPr>
          <a:xfrm>
            <a:off x="5830957" y="5360895"/>
            <a:ext cx="5522843" cy="1039906"/>
            <a:chOff x="6394146" y="5360895"/>
            <a:chExt cx="5522843" cy="103990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D4A5BCE-8397-8C4D-8422-7986C040067D}"/>
                </a:ext>
              </a:extLst>
            </p:cNvPr>
            <p:cNvSpPr/>
            <p:nvPr/>
          </p:nvSpPr>
          <p:spPr>
            <a:xfrm>
              <a:off x="6394146" y="5360895"/>
              <a:ext cx="5522843" cy="1039906"/>
            </a:xfrm>
            <a:prstGeom prst="rect">
              <a:avLst/>
            </a:prstGeom>
            <a:solidFill>
              <a:srgbClr val="BA61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61641D1-B1E7-9F43-8F58-D94C14E65F3F}"/>
                </a:ext>
              </a:extLst>
            </p:cNvPr>
            <p:cNvGrpSpPr/>
            <p:nvPr/>
          </p:nvGrpSpPr>
          <p:grpSpPr>
            <a:xfrm>
              <a:off x="6730104" y="5465350"/>
              <a:ext cx="4786727" cy="830997"/>
              <a:chOff x="6606450" y="5465350"/>
              <a:chExt cx="4786727" cy="830997"/>
            </a:xfrm>
          </p:grpSpPr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48B2E1F-F5E3-7742-833A-8175D82CEF8F}"/>
                  </a:ext>
                </a:extLst>
              </p:cNvPr>
              <p:cNvSpPr txBox="1"/>
              <p:nvPr/>
            </p:nvSpPr>
            <p:spPr>
              <a:xfrm>
                <a:off x="6606450" y="5526905"/>
                <a:ext cx="28939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APACHECON @HOME</a:t>
                </a:r>
              </a:p>
              <a:p>
                <a:r>
                  <a:rPr lang="es-ES_tradnl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Spt</a:t>
                </a:r>
                <a:r>
                  <a:rPr lang="es-ES_tradnl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29th – Oct. 1st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DF56B6D-C4DD-BE4A-8CE1-F46D48134D3E}"/>
                  </a:ext>
                </a:extLst>
              </p:cNvPr>
              <p:cNvSpPr txBox="1"/>
              <p:nvPr/>
            </p:nvSpPr>
            <p:spPr>
              <a:xfrm>
                <a:off x="9836341" y="5465350"/>
                <a:ext cx="15568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4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593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B9078EED-0FA4-2B45-B2BD-A5E8A4A4C6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8991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D56E0E0E-ED4D-5F41-89A7-6C949580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_tradnl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74492E-8B97-DC49-B94C-B057EA648993}"/>
              </a:ext>
            </a:extLst>
          </p:cNvPr>
          <p:cNvSpPr txBox="1">
            <a:spLocks/>
          </p:cNvSpPr>
          <p:nvPr/>
        </p:nvSpPr>
        <p:spPr>
          <a:xfrm>
            <a:off x="838200" y="1050576"/>
            <a:ext cx="10514012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AR" sz="3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dirty="0">
                <a:solidFill>
                  <a:srgbClr val="222222"/>
                </a:solidFill>
                <a:latin typeface="Montserrat"/>
              </a:rPr>
              <a:t>Text can be </a:t>
            </a:r>
            <a:r>
              <a:rPr lang="es-AR" b="1" dirty="0">
                <a:solidFill>
                  <a:srgbClr val="222222"/>
                </a:solidFill>
                <a:latin typeface="Montserrat"/>
              </a:rPr>
              <a:t>bold</a:t>
            </a:r>
            <a:r>
              <a:rPr lang="es-AR" dirty="0">
                <a:solidFill>
                  <a:srgbClr val="222222"/>
                </a:solidFill>
                <a:latin typeface="Montserrat"/>
              </a:rPr>
              <a:t>, </a:t>
            </a:r>
            <a:r>
              <a:rPr lang="es-AR" i="1" dirty="0">
                <a:solidFill>
                  <a:srgbClr val="222222"/>
                </a:solidFill>
                <a:latin typeface="Montserrat"/>
              </a:rPr>
              <a:t>italic</a:t>
            </a:r>
            <a:r>
              <a:rPr lang="es-AR" dirty="0">
                <a:solidFill>
                  <a:srgbClr val="222222"/>
                </a:solidFill>
                <a:latin typeface="Montserrat"/>
              </a:rPr>
              <a:t>, </a:t>
            </a:r>
            <a:r>
              <a:rPr lang="es-AR" sz="5400" dirty="0">
                <a:solidFill>
                  <a:srgbClr val="222222"/>
                </a:solidFill>
                <a:latin typeface="Montserrat"/>
              </a:rPr>
              <a:t>big</a:t>
            </a:r>
            <a:r>
              <a:rPr lang="es-AR" dirty="0">
                <a:solidFill>
                  <a:srgbClr val="222222"/>
                </a:solidFill>
                <a:latin typeface="Montserrat"/>
              </a:rPr>
              <a:t> or </a:t>
            </a:r>
            <a:r>
              <a:rPr lang="es-AR" sz="2000" dirty="0">
                <a:solidFill>
                  <a:srgbClr val="222222"/>
                </a:solidFill>
                <a:latin typeface="Montserrat"/>
              </a:rPr>
              <a:t>small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85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C5F735A-F5A2-C344-8D10-1D742D642B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21957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29F9F67A-A6FA-CB42-8354-438423D2D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262" y="2964493"/>
            <a:ext cx="4263475" cy="535531"/>
          </a:xfrm>
        </p:spPr>
        <p:txBody>
          <a:bodyPr/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B63C34-4A82-694F-9938-8850C17ED3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2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3D88385B-FAF5-124E-B1C6-D2470F70C4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32420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97AA0BCA-6A1C-5540-8EC4-119C69C6C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262" y="2964493"/>
            <a:ext cx="4263475" cy="535531"/>
          </a:xfrm>
        </p:spPr>
        <p:txBody>
          <a:bodyPr/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AC82CD-37C7-BC4B-89EB-C7AAE2B55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3C88B0D4-E550-0D44-9999-00739F15F09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5318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A35BAEA0-455B-D74C-A22E-9B9BA1492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262" y="2964493"/>
            <a:ext cx="4263475" cy="535531"/>
          </a:xfrm>
        </p:spPr>
        <p:txBody>
          <a:bodyPr/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DAA7CA-B7FB-9140-AE2E-DC71237FB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1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B9AE42D2-C689-FB48-A037-0A610427E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960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E54A032-AC95-6D43-B6EF-C88F47C71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262" y="2964493"/>
            <a:ext cx="4263475" cy="535531"/>
          </a:xfrm>
        </p:spPr>
        <p:txBody>
          <a:bodyPr/>
          <a:lstStyle/>
          <a:p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1FB46E-A49A-C246-A1B8-1B49816855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15B97AC9-AA2A-E846-B0E6-9CC4E1AB282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71650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53C165C2-F4C5-1849-BE54-4CBB9B10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_tradnl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0140BBE-B61F-4146-9F98-FED619B36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577"/>
            <a:ext cx="10515599" cy="3570410"/>
          </a:xfrm>
        </p:spPr>
        <p:txBody>
          <a:bodyPr>
            <a:normAutofit/>
          </a:bodyPr>
          <a:lstStyle/>
          <a:p>
            <a:r>
              <a:rPr lang="es-AR" sz="2800" dirty="0">
                <a:effectLst/>
              </a:rPr>
              <a:t>One</a:t>
            </a:r>
          </a:p>
          <a:p>
            <a:r>
              <a:rPr lang="es-AR" sz="2800" dirty="0">
                <a:effectLst/>
              </a:rPr>
              <a:t>two</a:t>
            </a:r>
          </a:p>
          <a:p>
            <a:r>
              <a:rPr lang="es-AR" sz="2800" dirty="0">
                <a:effectLst/>
              </a:rPr>
              <a:t>three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936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CA11193E-B739-B444-A2F4-3B95335799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39569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3CC666B-5B12-2F42-B8A2-6BFC0CD3D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sz="2800" dirty="0">
                <a:effectLst/>
              </a:rPr>
              <a:t>One</a:t>
            </a:r>
          </a:p>
          <a:p>
            <a:pPr lvl="1"/>
            <a:r>
              <a:rPr lang="es-AR" dirty="0"/>
              <a:t>and this</a:t>
            </a:r>
          </a:p>
          <a:p>
            <a:pPr lvl="1"/>
            <a:r>
              <a:rPr lang="es-AR" dirty="0"/>
              <a:t>and more</a:t>
            </a:r>
          </a:p>
          <a:p>
            <a:r>
              <a:rPr lang="es-AR" sz="2800" dirty="0">
                <a:effectLst/>
              </a:rPr>
              <a:t>two</a:t>
            </a:r>
          </a:p>
          <a:p>
            <a:r>
              <a:rPr lang="es-AR" sz="2800" dirty="0">
                <a:effectLst/>
              </a:rPr>
              <a:t>three</a:t>
            </a:r>
            <a:endParaRPr lang="es-ES_tradn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F6ABC28-0B15-2640-99A8-ACBD5D0F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_tradnl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3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CA11193E-B739-B444-A2F4-3B95335799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CA11193E-B739-B444-A2F4-3B95335799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3CC666B-5B12-2F42-B8A2-6BFC0CD3D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50577"/>
            <a:ext cx="5023756" cy="3586738"/>
          </a:xfrm>
        </p:spPr>
        <p:txBody>
          <a:bodyPr>
            <a:normAutofit lnSpcReduction="10000"/>
          </a:bodyPr>
          <a:lstStyle/>
          <a:p>
            <a:pPr marL="260350" indent="-260350"/>
            <a:r>
              <a:rPr lang="es-AR" sz="2800" dirty="0">
                <a:effectLst/>
              </a:rPr>
              <a:t>One</a:t>
            </a:r>
          </a:p>
          <a:p>
            <a:pPr marL="846138" lvl="1" indent="-473075"/>
            <a:r>
              <a:rPr lang="es-AR" dirty="0"/>
              <a:t>and this</a:t>
            </a:r>
          </a:p>
          <a:p>
            <a:pPr marL="846138" lvl="1" indent="-473075"/>
            <a:r>
              <a:rPr lang="es-AR" dirty="0"/>
              <a:t>and more</a:t>
            </a:r>
          </a:p>
          <a:p>
            <a:pPr marL="260350" indent="-260350"/>
            <a:r>
              <a:rPr lang="es-AR" sz="2800" dirty="0">
                <a:effectLst/>
              </a:rPr>
              <a:t>two</a:t>
            </a:r>
          </a:p>
          <a:p>
            <a:pPr marL="260350" indent="-260350"/>
            <a:r>
              <a:rPr lang="es-AR" sz="2800" dirty="0">
                <a:effectLst/>
              </a:rPr>
              <a:t>three</a:t>
            </a:r>
            <a:endParaRPr lang="es-ES_tradn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F6ABC28-0B15-2640-99A8-ACBD5D0F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_tradnl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6FA6BF7A-14E6-E045-A9F1-701765D3F6F0}"/>
              </a:ext>
            </a:extLst>
          </p:cNvPr>
          <p:cNvSpPr txBox="1">
            <a:spLocks/>
          </p:cNvSpPr>
          <p:nvPr/>
        </p:nvSpPr>
        <p:spPr>
          <a:xfrm>
            <a:off x="6330045" y="1050577"/>
            <a:ext cx="5023756" cy="35867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5113338" indent="-239713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8025" indent="-4572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0350" indent="-260350"/>
            <a:r>
              <a:rPr lang="es-AR" sz="2800"/>
              <a:t>One</a:t>
            </a:r>
          </a:p>
          <a:p>
            <a:pPr marL="846138" lvl="1" indent="-473075"/>
            <a:r>
              <a:rPr lang="es-AR"/>
              <a:t>and this</a:t>
            </a:r>
          </a:p>
          <a:p>
            <a:pPr marL="846138" lvl="1" indent="-473075"/>
            <a:r>
              <a:rPr lang="es-AR"/>
              <a:t>and more</a:t>
            </a:r>
          </a:p>
          <a:p>
            <a:pPr marL="260350" indent="-260350"/>
            <a:r>
              <a:rPr lang="es-AR" sz="2800"/>
              <a:t>two</a:t>
            </a:r>
          </a:p>
          <a:p>
            <a:pPr marL="260350" indent="-260350"/>
            <a:r>
              <a:rPr lang="es-AR" sz="2800"/>
              <a:t>three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1142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CA11193E-B739-B444-A2F4-3B95335799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CA11193E-B739-B444-A2F4-3B95335799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3CC666B-5B12-2F42-B8A2-6BFC0CD3D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50577"/>
            <a:ext cx="5023756" cy="3586738"/>
          </a:xfrm>
        </p:spPr>
        <p:txBody>
          <a:bodyPr>
            <a:normAutofit lnSpcReduction="10000"/>
          </a:bodyPr>
          <a:lstStyle/>
          <a:p>
            <a:pPr marL="260350" indent="-260350"/>
            <a:r>
              <a:rPr lang="es-AR" sz="2800" dirty="0">
                <a:effectLst/>
              </a:rPr>
              <a:t>One</a:t>
            </a:r>
          </a:p>
          <a:p>
            <a:pPr marL="846138" lvl="1" indent="-473075"/>
            <a:r>
              <a:rPr lang="es-AR" dirty="0"/>
              <a:t>and this</a:t>
            </a:r>
          </a:p>
          <a:p>
            <a:pPr marL="846138" lvl="1" indent="-473075"/>
            <a:r>
              <a:rPr lang="es-AR" dirty="0"/>
              <a:t>and more</a:t>
            </a:r>
          </a:p>
          <a:p>
            <a:pPr marL="260350" indent="-260350"/>
            <a:r>
              <a:rPr lang="es-AR" sz="2800" dirty="0">
                <a:effectLst/>
              </a:rPr>
              <a:t>two</a:t>
            </a:r>
          </a:p>
          <a:p>
            <a:pPr marL="260350" indent="-260350"/>
            <a:r>
              <a:rPr lang="es-AR" sz="2800" dirty="0">
                <a:effectLst/>
              </a:rPr>
              <a:t>three</a:t>
            </a:r>
            <a:endParaRPr lang="es-ES_tradn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F6ABC28-0B15-2640-99A8-ACBD5D0F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_tradnl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C25AF6-F61A-EB43-9ADE-ED9DD3EC8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9359" b="23068"/>
          <a:stretch/>
        </p:blipFill>
        <p:spPr>
          <a:xfrm>
            <a:off x="6330046" y="1097453"/>
            <a:ext cx="5023754" cy="17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80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EtRYlf_jNixmvgI4F5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52</Words>
  <Application>Microsoft Macintosh PowerPoint</Application>
  <PresentationFormat>Panorámica</PresentationFormat>
  <Paragraphs>27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Futura</vt:lpstr>
      <vt:lpstr>Montserrat</vt:lpstr>
      <vt:lpstr>Wingdings</vt:lpstr>
      <vt:lpstr>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Matias Adrian Prego</dc:creator>
  <cp:lastModifiedBy>Matias Adrian Prego</cp:lastModifiedBy>
  <cp:revision>13</cp:revision>
  <dcterms:created xsi:type="dcterms:W3CDTF">2020-09-03T18:14:45Z</dcterms:created>
  <dcterms:modified xsi:type="dcterms:W3CDTF">2020-09-11T18:35:52Z</dcterms:modified>
</cp:coreProperties>
</file>