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617"/>
  </p:normalViewPr>
  <p:slideViewPr>
    <p:cSldViewPr snapToGrid="0" snapToObjects="1">
      <p:cViewPr varScale="1">
        <p:scale>
          <a:sx n="27" d="100"/>
          <a:sy n="27" d="100"/>
        </p:scale>
        <p:origin x="10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Nadeau" userId="9a35633c-7722-4980-933f-a07db9332511" providerId="ADAL" clId="{F484AABF-C215-4C19-9E51-8E1D5A10496A}"/>
    <pc:docChg chg="custSel modSld modMainMaster">
      <pc:chgData name="Rebecca Nadeau" userId="9a35633c-7722-4980-933f-a07db9332511" providerId="ADAL" clId="{F484AABF-C215-4C19-9E51-8E1D5A10496A}" dt="2019-08-19T14:04:33.567" v="3" actId="478"/>
      <pc:docMkLst>
        <pc:docMk/>
      </pc:docMkLst>
      <pc:sldChg chg="delSp">
        <pc:chgData name="Rebecca Nadeau" userId="9a35633c-7722-4980-933f-a07db9332511" providerId="ADAL" clId="{F484AABF-C215-4C19-9E51-8E1D5A10496A}" dt="2019-08-19T14:04:27.627" v="1" actId="478"/>
        <pc:sldMkLst>
          <pc:docMk/>
          <pc:sldMk cId="3450266116" sldId="256"/>
        </pc:sldMkLst>
        <pc:spChg chg="del">
          <ac:chgData name="Rebecca Nadeau" userId="9a35633c-7722-4980-933f-a07db9332511" providerId="ADAL" clId="{F484AABF-C215-4C19-9E51-8E1D5A10496A}" dt="2019-08-19T14:04:27.627" v="1" actId="478"/>
          <ac:spMkLst>
            <pc:docMk/>
            <pc:sldMk cId="3450266116" sldId="256"/>
            <ac:spMk id="4" creationId="{A4D5AA15-CFF7-FC44-AAA4-7586F4D75B30}"/>
          </ac:spMkLst>
        </pc:spChg>
      </pc:sldChg>
      <pc:sldChg chg="delSp">
        <pc:chgData name="Rebecca Nadeau" userId="9a35633c-7722-4980-933f-a07db9332511" providerId="ADAL" clId="{F484AABF-C215-4C19-9E51-8E1D5A10496A}" dt="2019-08-19T14:04:30.250" v="2" actId="478"/>
        <pc:sldMkLst>
          <pc:docMk/>
          <pc:sldMk cId="2080638464" sldId="257"/>
        </pc:sldMkLst>
        <pc:spChg chg="del">
          <ac:chgData name="Rebecca Nadeau" userId="9a35633c-7722-4980-933f-a07db9332511" providerId="ADAL" clId="{F484AABF-C215-4C19-9E51-8E1D5A10496A}" dt="2019-08-19T14:04:30.250" v="2" actId="478"/>
          <ac:spMkLst>
            <pc:docMk/>
            <pc:sldMk cId="2080638464" sldId="257"/>
            <ac:spMk id="4" creationId="{D798E4CD-CB0D-F945-A3B4-455F16B7F4EE}"/>
          </ac:spMkLst>
        </pc:spChg>
      </pc:sldChg>
      <pc:sldChg chg="delSp">
        <pc:chgData name="Rebecca Nadeau" userId="9a35633c-7722-4980-933f-a07db9332511" providerId="ADAL" clId="{F484AABF-C215-4C19-9E51-8E1D5A10496A}" dt="2019-08-19T14:04:33.567" v="3" actId="478"/>
        <pc:sldMkLst>
          <pc:docMk/>
          <pc:sldMk cId="2194544375" sldId="258"/>
        </pc:sldMkLst>
        <pc:spChg chg="del">
          <ac:chgData name="Rebecca Nadeau" userId="9a35633c-7722-4980-933f-a07db9332511" providerId="ADAL" clId="{F484AABF-C215-4C19-9E51-8E1D5A10496A}" dt="2019-08-19T14:04:33.567" v="3" actId="478"/>
          <ac:spMkLst>
            <pc:docMk/>
            <pc:sldMk cId="2194544375" sldId="258"/>
            <ac:spMk id="7" creationId="{AF294FF9-6049-4844-901A-E647C0D08299}"/>
          </ac:spMkLst>
        </pc:spChg>
      </pc:sldChg>
      <pc:sldMasterChg chg="modSldLayout">
        <pc:chgData name="Rebecca Nadeau" userId="9a35633c-7722-4980-933f-a07db9332511" providerId="ADAL" clId="{F484AABF-C215-4C19-9E51-8E1D5A10496A}" dt="2019-08-19T14:04:20.134" v="0" actId="478"/>
        <pc:sldMasterMkLst>
          <pc:docMk/>
          <pc:sldMasterMk cId="1623023662" sldId="2147483660"/>
        </pc:sldMasterMkLst>
        <pc:sldLayoutChg chg="delSp">
          <pc:chgData name="Rebecca Nadeau" userId="9a35633c-7722-4980-933f-a07db9332511" providerId="ADAL" clId="{F484AABF-C215-4C19-9E51-8E1D5A10496A}" dt="2019-08-19T14:04:20.134" v="0" actId="478"/>
          <pc:sldLayoutMkLst>
            <pc:docMk/>
            <pc:sldMasterMk cId="1623023662" sldId="2147483660"/>
            <pc:sldLayoutMk cId="4019498754" sldId="2147483661"/>
          </pc:sldLayoutMkLst>
          <pc:spChg chg="del">
            <ac:chgData name="Rebecca Nadeau" userId="9a35633c-7722-4980-933f-a07db9332511" providerId="ADAL" clId="{F484AABF-C215-4C19-9E51-8E1D5A10496A}" dt="2019-08-19T14:04:20.134" v="0" actId="478"/>
            <ac:spMkLst>
              <pc:docMk/>
              <pc:sldMasterMk cId="1623023662" sldId="2147483660"/>
              <pc:sldLayoutMk cId="4019498754" sldId="2147483661"/>
              <ac:spMk id="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E6B6B-C3A5-024A-9819-047F88FFE83D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B948E-D69C-0846-AAD2-27EC0298A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8D96DD-BE4B-334C-BD88-239FAEB978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4280" y="1623060"/>
            <a:ext cx="11326277" cy="6538595"/>
          </a:xfrm>
        </p:spPr>
        <p:txBody>
          <a:bodyPr anchor="b">
            <a:normAutofit/>
          </a:bodyPr>
          <a:lstStyle>
            <a:lvl1pPr algn="r"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8252" y="8781416"/>
            <a:ext cx="14632305" cy="3311524"/>
          </a:xfrm>
        </p:spPr>
        <p:txBody>
          <a:bodyPr/>
          <a:lstStyle>
            <a:lvl1pPr marL="0" indent="0" algn="r">
              <a:buNone/>
              <a:defRPr sz="48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C71D4E-9023-334E-8E38-4A04C43F938F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CF20DA-A0B2-6142-B3ED-F07487791F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419" y="1170306"/>
            <a:ext cx="976503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9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19057401" cy="26511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619" y="3651250"/>
            <a:ext cx="19057401" cy="87026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AF24-74BC-4E44-A8E4-1AC2A30A1E04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158F-6B18-1A44-85DB-462F9D38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8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2DAD0B-8C3A-E243-8107-CC4CDE24A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79" y="5202557"/>
            <a:ext cx="11084975" cy="5226050"/>
          </a:xfrm>
        </p:spPr>
        <p:txBody>
          <a:bodyPr anchor="b">
            <a:normAutofit/>
          </a:bodyPr>
          <a:lstStyle>
            <a:lvl1pPr algn="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618" y="12712701"/>
            <a:ext cx="5487114" cy="730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6FEA9F-9D1F-4B4C-8EC2-92A63DDBF7A7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8252" y="12712701"/>
            <a:ext cx="8230672" cy="730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158F-6B18-1A44-85DB-462F9D389DF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A64C73-E453-FB41-B1C5-4E6637048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146" y="1176020"/>
            <a:ext cx="8890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6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18828801" cy="26511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2B54-0B7E-444D-8CAE-A6CAD1E85464}" type="datetime1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158F-6B18-1A44-85DB-462F9D38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3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BEF8-A15C-0444-BC92-CEE692D0E1E8}" type="datetime1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158F-6B18-1A44-85DB-462F9D38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2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glass&#10;&#10;Description automatically generated">
            <a:extLst>
              <a:ext uri="{FF2B5EF4-FFF2-40B4-BE49-F238E27FC236}">
                <a16:creationId xmlns:a16="http://schemas.microsoft.com/office/drawing/2014/main" id="{42B456DF-69AE-BF45-8D65-A75E40119D0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5830B-E77D-0744-9F71-23D3755130A8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A77B158F-6B18-1A44-85DB-462F9D389D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2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65DE-1C36-644E-8B12-335DBD66C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2629F-3F4D-F045-8AAC-D3F5DF7C48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6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BE789-6672-1F49-A757-AA44396A8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3198-767D-704A-98CF-D0D6FFB7E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3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18D6D-B10D-FD47-A1BE-5D90D1633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94544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acheCon">
      <a:dk1>
        <a:srgbClr val="000000"/>
      </a:dk1>
      <a:lt1>
        <a:srgbClr val="FFFFFF"/>
      </a:lt1>
      <a:dk2>
        <a:srgbClr val="282661"/>
      </a:dk2>
      <a:lt2>
        <a:srgbClr val="E7E6E6"/>
      </a:lt2>
      <a:accent1>
        <a:srgbClr val="662E8D"/>
      </a:accent1>
      <a:accent2>
        <a:srgbClr val="F79A23"/>
      </a:accent2>
      <a:accent3>
        <a:srgbClr val="6D6E71"/>
      </a:accent3>
      <a:accent4>
        <a:srgbClr val="C92037"/>
      </a:accent4>
      <a:accent5>
        <a:srgbClr val="E97826"/>
      </a:accent5>
      <a:accent6>
        <a:srgbClr val="9F2064"/>
      </a:accent6>
      <a:hlink>
        <a:srgbClr val="662E8D"/>
      </a:hlink>
      <a:folHlink>
        <a:srgbClr val="662E8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3</Words>
  <Application>Microsoft Office PowerPoint</Application>
  <PresentationFormat>Custom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Tudor Vedeanu</dc:creator>
  <cp:lastModifiedBy>Rebecca Nadeau</cp:lastModifiedBy>
  <cp:revision>3</cp:revision>
  <dcterms:created xsi:type="dcterms:W3CDTF">2019-08-19T12:18:20Z</dcterms:created>
  <dcterms:modified xsi:type="dcterms:W3CDTF">2019-08-19T14:04:35Z</dcterms:modified>
</cp:coreProperties>
</file>