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218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37.xml"/>
  <Override ContentType="application/vnd.openxmlformats-officedocument.presentationml.slideLayout+xml" PartName="/ppt/slideLayouts/slideLayout226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69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153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250.xml"/>
  <Override ContentType="application/vnd.openxmlformats-officedocument.presentationml.slideLayout+xml" PartName="/ppt/slideLayouts/slideLayout145.xml"/>
  <Override ContentType="application/vnd.openxmlformats-officedocument.presentationml.slideLayout+xml" PartName="/ppt/slideLayouts/slideLayout196.xml"/>
  <Override ContentType="application/vnd.openxmlformats-officedocument.presentationml.slideLayout+xml" PartName="/ppt/slideLayouts/slideLayout234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88.xml"/>
  <Override ContentType="application/vnd.openxmlformats-officedocument.presentationml.slideLayout+xml" PartName="/ppt/slideLayouts/slideLayout242.xml"/>
  <Override ContentType="application/vnd.openxmlformats-officedocument.presentationml.slideLayout+xml" PartName="/ppt/slideLayouts/slideLayout165.xml"/>
  <Override ContentType="application/vnd.openxmlformats-officedocument.presentationml.slideLayout+xml" PartName="/ppt/slideLayouts/slideLayout262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8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257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14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50.xml"/>
  <Override ContentType="application/vnd.openxmlformats-officedocument.presentationml.slideLayout+xml" PartName="/ppt/slideLayouts/slideLayout193.xml"/>
  <Override ContentType="application/vnd.openxmlformats-officedocument.presentationml.slideLayout+xml" PartName="/ppt/slideLayouts/slideLayout185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149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238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57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61.xml"/>
  <Override ContentType="application/vnd.openxmlformats-officedocument.presentationml.slideLayout+xml" PartName="/ppt/slideLayouts/slideLayout172.xml"/>
  <Override ContentType="application/vnd.openxmlformats-officedocument.presentationml.slideLayout+xml" PartName="/ppt/slideLayouts/slideLayout266.xml"/>
  <Override ContentType="application/vnd.openxmlformats-officedocument.presentationml.slideLayout+xml" PartName="/ppt/slideLayouts/slideLayout206.xml"/>
  <Override ContentType="application/vnd.openxmlformats-officedocument.presentationml.slideLayout+xml" PartName="/ppt/slideLayouts/slideLayout223.xml"/>
  <Override ContentType="application/vnd.openxmlformats-officedocument.presentationml.slideLayout+xml" PartName="/ppt/slideLayouts/slideLayout142.xml"/>
  <Override ContentType="application/vnd.openxmlformats-officedocument.presentationml.slideLayout+xml" PartName="/ppt/slideLayouts/slideLayout249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68.xml"/>
  <Override ContentType="application/vnd.openxmlformats-officedocument.presentationml.slideLayout+xml" PartName="/ppt/slideLayouts/slideLayout210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253.xml"/>
  <Override ContentType="application/vnd.openxmlformats-officedocument.presentationml.slideLayout+xml" PartName="/ppt/slideLayouts/slideLayout189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146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235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21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17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22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80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6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51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68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152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195.xml"/>
  <Override ContentType="application/vnd.openxmlformats-officedocument.presentationml.slideLayout+xml" PartName="/ppt/slideLayouts/slideLayout245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202.xml"/>
  <Override ContentType="application/vnd.openxmlformats-officedocument.presentationml.slideLayout+xml" PartName="/ppt/slideLayouts/slideLayout177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231.xml"/>
  <Override ContentType="application/vnd.openxmlformats-officedocument.presentationml.slideLayout+xml" PartName="/ppt/slideLayouts/slideLayout184.xml"/>
  <Override ContentType="application/vnd.openxmlformats-officedocument.presentationml.slideLayout+xml" PartName="/ppt/slideLayouts/slideLayout230.xml"/>
  <Override ContentType="application/vnd.openxmlformats-officedocument.presentationml.slideLayout+xml" PartName="/ppt/slideLayouts/slideLayout141.xml"/>
  <Override ContentType="application/vnd.openxmlformats-officedocument.presentationml.slideLayout+xml" PartName="/ppt/slideLayouts/slideLayout23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7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256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21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220.xml"/>
  <Override ContentType="application/vnd.openxmlformats-officedocument.presentationml.slideLayout+xml" PartName="/ppt/slideLayouts/slideLayout263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203.xml"/>
  <Override ContentType="application/vnd.openxmlformats-officedocument.presentationml.slideLayout+xml" PartName="/ppt/slideLayouts/slideLayout246.xml"/>
  <Override ContentType="application/vnd.openxmlformats-officedocument.presentationml.slideLayout+xml" PartName="/ppt/slideLayouts/slideLayout229.xml"/>
  <Override ContentType="application/vnd.openxmlformats-officedocument.presentationml.slideLayout+xml" PartName="/ppt/slideLayouts/slideLayout190.xml"/>
  <Override ContentType="application/vnd.openxmlformats-officedocument.presentationml.slideLayout+xml" PartName="/ppt/slideLayouts/slideLayout224.xml"/>
  <Override ContentType="application/vnd.openxmlformats-officedocument.presentationml.slideLayout+xml" PartName="/ppt/slideLayouts/slideLayout267.xml"/>
  <Override ContentType="application/vnd.openxmlformats-officedocument.presentationml.slideLayout+xml" PartName="/ppt/slideLayouts/slideLayout207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241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139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156.xml"/>
  <Override ContentType="application/vnd.openxmlformats-officedocument.presentationml.slideLayout+xml" PartName="/ppt/slideLayouts/slideLayout199.xml"/>
  <Override ContentType="application/vnd.openxmlformats-officedocument.presentationml.slideLayout+xml" PartName="/ppt/slideLayouts/slideLayout173.xml"/>
  <Override ContentType="application/vnd.openxmlformats-officedocument.presentationml.slideLayout+xml" PartName="/ppt/slideLayouts/slideLayout171.xml"/>
  <Override ContentType="application/vnd.openxmlformats-officedocument.presentationml.slideLayout+xml" PartName="/ppt/slideLayouts/slideLayout260.xml"/>
  <Override ContentType="application/vnd.openxmlformats-officedocument.presentationml.slideLayout+xml" PartName="/ppt/slideLayouts/slideLayout198.xml"/>
  <Override ContentType="application/vnd.openxmlformats-officedocument.presentationml.slideLayout+xml" PartName="/ppt/slideLayouts/slideLayout252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163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216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59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232.xml"/>
  <Override ContentType="application/vnd.openxmlformats-officedocument.presentationml.slideLayout+xml" PartName="/ppt/slideLayouts/slideLayout208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78.xml"/>
  <Override ContentType="application/vnd.openxmlformats-officedocument.presentationml.slideLayout+xml" PartName="/ppt/slideLayouts/slideLayout228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47.xml"/>
  <Override ContentType="application/vnd.openxmlformats-officedocument.presentationml.slideLayout+xml" PartName="/ppt/slideLayouts/slideLayout194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151.xml"/>
  <Override ContentType="application/vnd.openxmlformats-officedocument.presentationml.slideLayout+xml" PartName="/ppt/slideLayouts/slideLayout244.xml"/>
  <Override ContentType="application/vnd.openxmlformats-officedocument.presentationml.slideLayout+xml" PartName="/ppt/slideLayouts/slideLayout201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59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221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204.xml"/>
  <Override ContentType="application/vnd.openxmlformats-officedocument.presentationml.slideLayout+xml" PartName="/ppt/slideLayouts/slideLayout212.xml"/>
  <Override ContentType="application/vnd.openxmlformats-officedocument.presentationml.slideLayout+xml" PartName="/ppt/slideLayouts/slideLayout183.xml"/>
  <Override ContentType="application/vnd.openxmlformats-officedocument.presentationml.slideLayout+xml" PartName="/ppt/slideLayouts/slideLayout166.xml"/>
  <Override ContentType="application/vnd.openxmlformats-officedocument.presentationml.slideLayout+xml" PartName="/ppt/slideLayouts/slideLayout247.xml"/>
  <Override ContentType="application/vnd.openxmlformats-officedocument.presentationml.slideLayout+xml" PartName="/ppt/slideLayouts/slideLayout140.xml"/>
  <Override ContentType="application/vnd.openxmlformats-officedocument.presentationml.slideLayout+xml" PartName="/ppt/slideLayouts/slideLayout26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255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74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44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187.xml"/>
  <Override ContentType="application/vnd.openxmlformats-officedocument.presentationml.slideLayout+xml" PartName="/ppt/slideLayouts/slideLayout236.xml"/>
  <Override ContentType="application/vnd.openxmlformats-officedocument.presentationml.slideLayout+xml" PartName="/ppt/slideLayouts/slideLayout19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155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24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138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200.xml"/>
  <Override ContentType="application/vnd.openxmlformats-officedocument.presentationml.slideLayout+xml" PartName="/ppt/slideLayouts/slideLayout243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54.xml"/>
  <Override ContentType="application/vnd.openxmlformats-officedocument.presentationml.slideLayout+xml" PartName="/ppt/slideLayouts/slideLayout19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170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233.xml"/>
  <Override ContentType="application/vnd.openxmlformats-officedocument.presentationml.slideLayout+xml" PartName="/ppt/slideLayouts/slideLayout179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36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82.xml"/>
  <Override ContentType="application/vnd.openxmlformats-officedocument.presentationml.slideLayout+xml" PartName="/ppt/slideLayouts/slideLayout215.xml"/>
  <Override ContentType="application/vnd.openxmlformats-officedocument.presentationml.slideLayout+xml" PartName="/ppt/slideLayouts/slideLayout258.xml"/>
  <Override ContentType="application/vnd.openxmlformats-officedocument.presentationml.slideLayout+xml" PartName="/ppt/slideLayouts/slideLayout14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261.xml"/>
  <Override ContentType="application/vnd.openxmlformats-officedocument.presentationml.slideLayout+xml" PartName="/ppt/slideLayouts/slideLayout16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09.xml"/>
  <Override ContentType="application/vnd.openxmlformats-officedocument.presentationml.slideLayout+xml" PartName="/ppt/slideLayouts/slideLayout227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248.xml"/>
  <Override ContentType="application/vnd.openxmlformats-officedocument.presentationml.slideLayout+xml" PartName="/ppt/slideLayouts/slideLayout205.xml"/>
  <Override ContentType="application/vnd.openxmlformats-officedocument.presentationml.slideLayout+xml" PartName="/ppt/slideLayouts/slideLayout222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265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15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192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75.xml"/>
  <Override ContentType="application/vnd.openxmlformats-officedocument.presentationml.slideLayout+xml" PartName="/ppt/slideLayouts/slideLayout211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237.xml"/>
  <Override ContentType="application/vnd.openxmlformats-officedocument.presentationml.slideLayout+xml" PartName="/ppt/slideLayouts/slideLayout143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254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69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86.xml"/>
  <Override ContentType="application/vnd.openxmlformats-officedocument.presentationml.slideLayout+xml" PartName="/ppt/slideLayouts/slideLayout160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89" r:id="rId6"/>
    <p:sldMasterId id="2147483718" r:id="rId7"/>
    <p:sldMasterId id="2147483752" r:id="rId8"/>
    <p:sldMasterId id="2147483786" r:id="rId9"/>
    <p:sldMasterId id="2147483815" r:id="rId10"/>
    <p:sldMasterId id="2147483849" r:id="rId11"/>
    <p:sldMasterId id="2147483883" r:id="rId12"/>
    <p:sldMasterId id="2147483924" r:id="rId13"/>
  </p:sldMasterIdLst>
  <p:notesMasterIdLst>
    <p:notesMasterId r:id="rId14"/>
  </p:notes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5" r:id="rId54"/>
    <p:sldId id="296" r:id="rId55"/>
    <p:sldId id="297" r:id="rId56"/>
    <p:sldId id="298" r:id="rId57"/>
    <p:sldId id="299" r:id="rId58"/>
    <p:sldId id="300" r:id="rId59"/>
    <p:sldId id="301" r:id="rId60"/>
    <p:sldId id="302" r:id="rId61"/>
    <p:sldId id="303" r:id="rId62"/>
    <p:sldId id="304" r:id="rId63"/>
    <p:sldId id="305" r:id="rId64"/>
    <p:sldId id="306" r:id="rId65"/>
    <p:sldId id="307" r:id="rId66"/>
    <p:sldId id="308" r:id="rId67"/>
    <p:sldId id="309" r:id="rId68"/>
    <p:sldId id="310" r:id="rId69"/>
    <p:sldId id="311" r:id="rId70"/>
    <p:sldId id="312" r:id="rId71"/>
    <p:sldId id="313" r:id="rId72"/>
    <p:sldId id="314" r:id="rId73"/>
    <p:sldId id="315" r:id="rId74"/>
    <p:sldId id="316" r:id="rId75"/>
    <p:sldId id="317" r:id="rId76"/>
    <p:sldId id="318" r:id="rId77"/>
    <p:sldId id="319" r:id="rId78"/>
    <p:sldId id="320" r:id="rId79"/>
    <p:sldId id="321" r:id="rId80"/>
    <p:sldId id="322" r:id="rId81"/>
    <p:sldId id="323" r:id="rId82"/>
  </p:sldIdLst>
  <p:sldSz cy="5148250" cx="9144000"/>
  <p:notesSz cx="6858000" cy="9144000"/>
  <p:embeddedFontLst>
    <p:embeddedFont>
      <p:font typeface="Helvetica Neue"/>
      <p:regular r:id="rId83"/>
      <p:bold r:id="rId84"/>
      <p:italic r:id="rId85"/>
      <p:boldItalic r:id="rId86"/>
    </p:embeddedFont>
    <p:embeddedFont>
      <p:font typeface="PT Mono"/>
      <p:regular r:id="rId87"/>
    </p:embeddedFont>
    <p:embeddedFont>
      <p:font typeface="Open Sans"/>
      <p:regular r:id="rId88"/>
      <p:bold r:id="rId89"/>
      <p:italic r:id="rId90"/>
      <p:boldItalic r:id="rId9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2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918">
          <p15:clr>
            <a:srgbClr val="A4A3A4"/>
          </p15:clr>
        </p15:guide>
        <p15:guide id="4" pos="432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92" roundtripDataSignature="AMtx7mi2uAnePBJ8KXe4NG27QDfuZEB7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69839F9-DFCA-44F9-A923-E7AF125AE953}">
  <a:tblStyle styleId="{269839F9-DFCA-44F9-A923-E7AF125AE953}" styleName="Table_0"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CDE8E3"/>
          </a:solidFill>
        </a:fill>
      </a:tcStyle>
    </a:wholeTbl>
    <a:band1H>
      <a:tcTxStyle b="off" i="off"/>
    </a:band1H>
    <a:band2H>
      <a:tcTxStyle b="off" i="off"/>
      <a:tcStyle>
        <a:fill>
          <a:solidFill>
            <a:srgbClr val="E8F4F2"/>
          </a:solidFill>
        </a:fill>
      </a:tcStyle>
    </a:band2H>
    <a:band1V>
      <a:tcTxStyle b="off" i="off"/>
    </a:band1V>
    <a:band2V>
      <a:tcTxStyle b="off" i="off"/>
    </a:band2V>
    <a:lastCol>
      <a:tcTxStyle b="off" i="off"/>
    </a:lastCol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0365C0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0365C0"/>
          </a:solidFill>
        </a:fill>
      </a:tcStyle>
    </a:lastRow>
    <a:seCell>
      <a:tcTxStyle b="off" i="off"/>
    </a:seCell>
    <a:swCell>
      <a:tcTxStyle b="off" i="off"/>
    </a:swCell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0365C0"/>
          </a:solidFill>
        </a:fill>
      </a:tcStyle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2" orient="horz"/>
        <p:guide pos="2880"/>
        <p:guide pos="2918" orient="horz"/>
        <p:guide pos="432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6.xml"/><Relationship Id="rId84" Type="http://schemas.openxmlformats.org/officeDocument/2006/relationships/font" Target="fonts/HelveticaNeue-bold.fntdata"/><Relationship Id="rId83" Type="http://schemas.openxmlformats.org/officeDocument/2006/relationships/font" Target="fonts/HelveticaNeue-regular.fntdata"/><Relationship Id="rId42" Type="http://schemas.openxmlformats.org/officeDocument/2006/relationships/slide" Target="slides/slide28.xml"/><Relationship Id="rId86" Type="http://schemas.openxmlformats.org/officeDocument/2006/relationships/font" Target="fonts/HelveticaNeue-boldItalic.fntdata"/><Relationship Id="rId41" Type="http://schemas.openxmlformats.org/officeDocument/2006/relationships/slide" Target="slides/slide27.xml"/><Relationship Id="rId85" Type="http://schemas.openxmlformats.org/officeDocument/2006/relationships/font" Target="fonts/HelveticaNeue-italic.fntdata"/><Relationship Id="rId44" Type="http://schemas.openxmlformats.org/officeDocument/2006/relationships/slide" Target="slides/slide30.xml"/><Relationship Id="rId88" Type="http://schemas.openxmlformats.org/officeDocument/2006/relationships/font" Target="fonts/OpenSans-regular.fntdata"/><Relationship Id="rId43" Type="http://schemas.openxmlformats.org/officeDocument/2006/relationships/slide" Target="slides/slide29.xml"/><Relationship Id="rId87" Type="http://schemas.openxmlformats.org/officeDocument/2006/relationships/font" Target="fonts/PTMono-regular.fntdata"/><Relationship Id="rId46" Type="http://schemas.openxmlformats.org/officeDocument/2006/relationships/slide" Target="slides/slide32.xml"/><Relationship Id="rId45" Type="http://schemas.openxmlformats.org/officeDocument/2006/relationships/slide" Target="slides/slide31.xml"/><Relationship Id="rId89" Type="http://schemas.openxmlformats.org/officeDocument/2006/relationships/font" Target="fonts/OpenSans-bold.fntdata"/><Relationship Id="rId80" Type="http://schemas.openxmlformats.org/officeDocument/2006/relationships/slide" Target="slides/slide66.xml"/><Relationship Id="rId82" Type="http://schemas.openxmlformats.org/officeDocument/2006/relationships/slide" Target="slides/slide68.xml"/><Relationship Id="rId81" Type="http://schemas.openxmlformats.org/officeDocument/2006/relationships/slide" Target="slides/slide6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48" Type="http://schemas.openxmlformats.org/officeDocument/2006/relationships/slide" Target="slides/slide34.xml"/><Relationship Id="rId47" Type="http://schemas.openxmlformats.org/officeDocument/2006/relationships/slide" Target="slides/slide33.xml"/><Relationship Id="rId49" Type="http://schemas.openxmlformats.org/officeDocument/2006/relationships/slide" Target="slides/slide35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73" Type="http://schemas.openxmlformats.org/officeDocument/2006/relationships/slide" Target="slides/slide59.xml"/><Relationship Id="rId72" Type="http://schemas.openxmlformats.org/officeDocument/2006/relationships/slide" Target="slides/slide58.xml"/><Relationship Id="rId31" Type="http://schemas.openxmlformats.org/officeDocument/2006/relationships/slide" Target="slides/slide17.xml"/><Relationship Id="rId75" Type="http://schemas.openxmlformats.org/officeDocument/2006/relationships/slide" Target="slides/slide61.xml"/><Relationship Id="rId30" Type="http://schemas.openxmlformats.org/officeDocument/2006/relationships/slide" Target="slides/slide16.xml"/><Relationship Id="rId74" Type="http://schemas.openxmlformats.org/officeDocument/2006/relationships/slide" Target="slides/slide60.xml"/><Relationship Id="rId33" Type="http://schemas.openxmlformats.org/officeDocument/2006/relationships/slide" Target="slides/slide19.xml"/><Relationship Id="rId77" Type="http://schemas.openxmlformats.org/officeDocument/2006/relationships/slide" Target="slides/slide63.xml"/><Relationship Id="rId32" Type="http://schemas.openxmlformats.org/officeDocument/2006/relationships/slide" Target="slides/slide18.xml"/><Relationship Id="rId76" Type="http://schemas.openxmlformats.org/officeDocument/2006/relationships/slide" Target="slides/slide62.xml"/><Relationship Id="rId35" Type="http://schemas.openxmlformats.org/officeDocument/2006/relationships/slide" Target="slides/slide21.xml"/><Relationship Id="rId79" Type="http://schemas.openxmlformats.org/officeDocument/2006/relationships/slide" Target="slides/slide65.xml"/><Relationship Id="rId34" Type="http://schemas.openxmlformats.org/officeDocument/2006/relationships/slide" Target="slides/slide20.xml"/><Relationship Id="rId78" Type="http://schemas.openxmlformats.org/officeDocument/2006/relationships/slide" Target="slides/slide64.xml"/><Relationship Id="rId71" Type="http://schemas.openxmlformats.org/officeDocument/2006/relationships/slide" Target="slides/slide57.xml"/><Relationship Id="rId70" Type="http://schemas.openxmlformats.org/officeDocument/2006/relationships/slide" Target="slides/slide56.xml"/><Relationship Id="rId37" Type="http://schemas.openxmlformats.org/officeDocument/2006/relationships/slide" Target="slides/slide23.xml"/><Relationship Id="rId36" Type="http://schemas.openxmlformats.org/officeDocument/2006/relationships/slide" Target="slides/slide22.xml"/><Relationship Id="rId39" Type="http://schemas.openxmlformats.org/officeDocument/2006/relationships/slide" Target="slides/slide25.xml"/><Relationship Id="rId38" Type="http://schemas.openxmlformats.org/officeDocument/2006/relationships/slide" Target="slides/slide24.xml"/><Relationship Id="rId62" Type="http://schemas.openxmlformats.org/officeDocument/2006/relationships/slide" Target="slides/slide48.xml"/><Relationship Id="rId61" Type="http://schemas.openxmlformats.org/officeDocument/2006/relationships/slide" Target="slides/slide47.xml"/><Relationship Id="rId20" Type="http://schemas.openxmlformats.org/officeDocument/2006/relationships/slide" Target="slides/slide6.xml"/><Relationship Id="rId64" Type="http://schemas.openxmlformats.org/officeDocument/2006/relationships/slide" Target="slides/slide50.xml"/><Relationship Id="rId63" Type="http://schemas.openxmlformats.org/officeDocument/2006/relationships/slide" Target="slides/slide49.xml"/><Relationship Id="rId22" Type="http://schemas.openxmlformats.org/officeDocument/2006/relationships/slide" Target="slides/slide8.xml"/><Relationship Id="rId66" Type="http://schemas.openxmlformats.org/officeDocument/2006/relationships/slide" Target="slides/slide52.xml"/><Relationship Id="rId21" Type="http://schemas.openxmlformats.org/officeDocument/2006/relationships/slide" Target="slides/slide7.xml"/><Relationship Id="rId65" Type="http://schemas.openxmlformats.org/officeDocument/2006/relationships/slide" Target="slides/slide51.xml"/><Relationship Id="rId24" Type="http://schemas.openxmlformats.org/officeDocument/2006/relationships/slide" Target="slides/slide10.xml"/><Relationship Id="rId68" Type="http://schemas.openxmlformats.org/officeDocument/2006/relationships/slide" Target="slides/slide54.xml"/><Relationship Id="rId23" Type="http://schemas.openxmlformats.org/officeDocument/2006/relationships/slide" Target="slides/slide9.xml"/><Relationship Id="rId67" Type="http://schemas.openxmlformats.org/officeDocument/2006/relationships/slide" Target="slides/slide53.xml"/><Relationship Id="rId60" Type="http://schemas.openxmlformats.org/officeDocument/2006/relationships/slide" Target="slides/slide46.xml"/><Relationship Id="rId26" Type="http://schemas.openxmlformats.org/officeDocument/2006/relationships/slide" Target="slides/slide12.xml"/><Relationship Id="rId25" Type="http://schemas.openxmlformats.org/officeDocument/2006/relationships/slide" Target="slides/slide11.xml"/><Relationship Id="rId69" Type="http://schemas.openxmlformats.org/officeDocument/2006/relationships/slide" Target="slides/slide55.xml"/><Relationship Id="rId28" Type="http://schemas.openxmlformats.org/officeDocument/2006/relationships/slide" Target="slides/slide14.xml"/><Relationship Id="rId27" Type="http://schemas.openxmlformats.org/officeDocument/2006/relationships/slide" Target="slides/slide13.xml"/><Relationship Id="rId29" Type="http://schemas.openxmlformats.org/officeDocument/2006/relationships/slide" Target="slides/slide15.xml"/><Relationship Id="rId51" Type="http://schemas.openxmlformats.org/officeDocument/2006/relationships/slide" Target="slides/slide37.xml"/><Relationship Id="rId50" Type="http://schemas.openxmlformats.org/officeDocument/2006/relationships/slide" Target="slides/slide36.xml"/><Relationship Id="rId53" Type="http://schemas.openxmlformats.org/officeDocument/2006/relationships/slide" Target="slides/slide39.xml"/><Relationship Id="rId52" Type="http://schemas.openxmlformats.org/officeDocument/2006/relationships/slide" Target="slides/slide38.xml"/><Relationship Id="rId11" Type="http://schemas.openxmlformats.org/officeDocument/2006/relationships/slideMaster" Target="slideMasters/slideMaster7.xml"/><Relationship Id="rId55" Type="http://schemas.openxmlformats.org/officeDocument/2006/relationships/slide" Target="slides/slide41.xml"/><Relationship Id="rId10" Type="http://schemas.openxmlformats.org/officeDocument/2006/relationships/slideMaster" Target="slideMasters/slideMaster6.xml"/><Relationship Id="rId54" Type="http://schemas.openxmlformats.org/officeDocument/2006/relationships/slide" Target="slides/slide40.xml"/><Relationship Id="rId13" Type="http://schemas.openxmlformats.org/officeDocument/2006/relationships/slideMaster" Target="slideMasters/slideMaster9.xml"/><Relationship Id="rId57" Type="http://schemas.openxmlformats.org/officeDocument/2006/relationships/slide" Target="slides/slide43.xml"/><Relationship Id="rId12" Type="http://schemas.openxmlformats.org/officeDocument/2006/relationships/slideMaster" Target="slideMasters/slideMaster8.xml"/><Relationship Id="rId56" Type="http://schemas.openxmlformats.org/officeDocument/2006/relationships/slide" Target="slides/slide42.xml"/><Relationship Id="rId91" Type="http://schemas.openxmlformats.org/officeDocument/2006/relationships/font" Target="fonts/OpenSans-boldItalic.fntdata"/><Relationship Id="rId90" Type="http://schemas.openxmlformats.org/officeDocument/2006/relationships/font" Target="fonts/OpenSans-italic.fntdata"/><Relationship Id="rId92" Type="http://customschemas.google.com/relationships/presentationmetadata" Target="metadata"/><Relationship Id="rId15" Type="http://schemas.openxmlformats.org/officeDocument/2006/relationships/slide" Target="slides/slide1.xml"/><Relationship Id="rId59" Type="http://schemas.openxmlformats.org/officeDocument/2006/relationships/slide" Target="slides/slide45.xml"/><Relationship Id="rId14" Type="http://schemas.openxmlformats.org/officeDocument/2006/relationships/notesMaster" Target="notesMasters/notesMaster1.xml"/><Relationship Id="rId58" Type="http://schemas.openxmlformats.org/officeDocument/2006/relationships/slide" Target="slides/slide44.xml"/><Relationship Id="rId17" Type="http://schemas.openxmlformats.org/officeDocument/2006/relationships/slide" Target="slides/slide3.xml"/><Relationship Id="rId16" Type="http://schemas.openxmlformats.org/officeDocument/2006/relationships/slide" Target="slides/slide2.xml"/><Relationship Id="rId19" Type="http://schemas.openxmlformats.org/officeDocument/2006/relationships/slide" Target="slides/slide5.xml"/><Relationship Id="rId1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4175" y="685800"/>
            <a:ext cx="60896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4" name="Shape 6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5" name="Google Shape;6505;g15d961c301f_0_15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6" name="Google Shape;6506;g15d961c301f_0_15:notes"/>
          <p:cNvSpPr/>
          <p:nvPr>
            <p:ph idx="2" type="sldImg"/>
          </p:nvPr>
        </p:nvSpPr>
        <p:spPr>
          <a:xfrm>
            <a:off x="383812" y="685800"/>
            <a:ext cx="6090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07" name="Google Shape;6507;g15d961c301f_0_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7" name="Shape 6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8" name="Google Shape;6588;p10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89" name="Google Shape;658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90" name="Google Shape;6590;p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4" name="Shape 6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5" name="Google Shape;6605;g15d961c301f_0_4247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06" name="Google Shape;6606;g15d961c301f_0_4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07" name="Google Shape;6607;g15d961c301f_0_424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3" name="Shape 6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4" name="Google Shape;6614;g15d961c301f_0_4255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15" name="Google Shape;6615;g15d961c301f_0_4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16" name="Google Shape;6616;g15d961c301f_0_425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8" name="Shape 6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9" name="Google Shape;6629;g15d961c301f_0_4269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30" name="Google Shape;6630;g15d961c301f_0_4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31" name="Google Shape;6631;g15d961c301f_0_426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1" name="Shape 6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2" name="Google Shape;6642;g15d961c301f_0_4281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43" name="Google Shape;6643;g15d961c301f_0_4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44" name="Google Shape;6644;g15d961c301f_0_428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0" name="Shape 6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1" name="Google Shape;6651;g15d961c301f_0_4289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52" name="Google Shape;6652;g15d961c301f_0_4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53" name="Google Shape;6653;g15d961c301f_0_428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8" name="Shape 6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9" name="Google Shape;6659;g15d961c301f_0_4296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60" name="Google Shape;6660;g15d961c301f_0_4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61" name="Google Shape;6661;g15d961c301f_0_429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5" name="Shape 6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" name="Google Shape;6686;g15d961c301f_0_4322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87" name="Google Shape;6687;g15d961c301f_0_4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88" name="Google Shape;6688;g15d961c301f_0_432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4" name="Shape 6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5" name="Google Shape;6705;g15d961c301f_0_4340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06" name="Google Shape;6706;g15d961c301f_0_4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07" name="Google Shape;6707;g15d961c301f_0_434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5" name="Shape 6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6" name="Google Shape;6726;g15d961c301f_0_4360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27" name="Google Shape;6727;g15d961c301f_0_4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28" name="Google Shape;6728;g15d961c301f_0_436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1" name="Shape 6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" name="Google Shape;6512;g14633311f00_0_117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13" name="Google Shape;6513;g14633311f00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14" name="Google Shape;6514;g14633311f00_0_11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6" name="Shape 6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7" name="Google Shape;6747;g15d961c301f_0_4380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48" name="Google Shape;6748;g15d961c301f_0_4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49" name="Google Shape;6749;g15d961c301f_0_438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7" name="Shape 6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" name="Google Shape;6768;g15d961c301f_0_4400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69" name="Google Shape;6769;g15d961c301f_0_4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70" name="Google Shape;6770;g15d961c301f_0_440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8" name="Shape 6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" name="Google Shape;6789;g15d961c301f_0_4420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90" name="Google Shape;6790;g15d961c301f_0_44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91" name="Google Shape;6791;g15d961c301f_0_442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7" name="Shape 6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8" name="Google Shape;6798;g15d961c301f_0_4428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99" name="Google Shape;6799;g15d961c301f_0_44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00" name="Google Shape;6800;g15d961c301f_0_44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5" name="Shape 6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6" name="Google Shape;6806;g15d961c301f_0_4435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07" name="Google Shape;6807;g15d961c301f_0_44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08" name="Google Shape;6808;g15d961c301f_0_443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6" name="Shape 6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7" name="Google Shape;6817;g15d961c301f_0_4445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18" name="Google Shape;6818;g15d961c301f_0_44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19" name="Google Shape;6819;g15d961c301f_0_444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8" name="Shape 6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9" name="Google Shape;6829;g15d961c301f_0_4456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30" name="Google Shape;6830;g15d961c301f_0_44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31" name="Google Shape;6831;g15d961c301f_0_445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9" name="Shape 6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" name="Google Shape;6840;g15d961c301f_0_4466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41" name="Google Shape;6841;g15d961c301f_0_44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42" name="Google Shape;6842;g15d961c301f_0_446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9" name="Shape 6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" name="Google Shape;6850;g15d961c301f_0_4475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51" name="Google Shape;6851;g15d961c301f_0_44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52" name="Google Shape;6852;g15d961c301f_0_447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1" name="Shape 6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2" name="Google Shape;6872;g15d961c301f_0_4496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73" name="Google Shape;6873;g15d961c301f_0_44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74" name="Google Shape;6874;g15d961c301f_0_449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3" name="Shape 6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4" name="Google Shape;6534;g15d961c301f_0_2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35" name="Google Shape;6535;g15d961c301f_0_234:notes"/>
          <p:cNvSpPr/>
          <p:nvPr>
            <p:ph idx="2" type="sldImg"/>
          </p:nvPr>
        </p:nvSpPr>
        <p:spPr>
          <a:xfrm>
            <a:off x="1145109" y="685800"/>
            <a:ext cx="4567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9" name="Shape 6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0" name="Google Shape;6880;g15d961c301f_0_4503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81" name="Google Shape;6881;g15d961c301f_0_45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82" name="Google Shape;6882;g15d961c301f_0_450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8" name="Shape 6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9" name="Google Shape;6889;g15d961c301f_0_4511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90" name="Google Shape;6890;g15d961c301f_0_45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91" name="Google Shape;6891;g15d961c301f_0_45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5" name="Shape 6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6" name="Google Shape;6896;p33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97" name="Google Shape;6897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98" name="Google Shape;6898;p3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2" name="Shape 6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3" name="Google Shape;6903;p34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04" name="Google Shape;6904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05" name="Google Shape;6905;p3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0" name="Shape 6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1" name="Google Shape;6921;g14633311f00_0_140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22" name="Google Shape;6922;g14633311f00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23" name="Google Shape;6923;g14633311f00_0_14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8" name="Shape 6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9" name="Google Shape;6939;p35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40" name="Google Shape;6940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41" name="Google Shape;6941;p3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6" name="Shape 6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7" name="Google Shape;6957;p36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58" name="Google Shape;6958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59" name="Google Shape;6959;p3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2" name="Shape 6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" name="Google Shape;6973;p40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74" name="Google Shape;6974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75" name="Google Shape;6975;p4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6" name="Shape 6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7" name="Google Shape;6987;g15e8113e9b2_0_15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88" name="Google Shape;6988;g15e8113e9b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89" name="Google Shape;6989;g15e8113e9b2_0_1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6" name="Shape 6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7" name="Google Shape;6997;g15e8113e9b2_0_0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98" name="Google Shape;6998;g15e8113e9b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99" name="Google Shape;6999;g15e8113e9b2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9" name="Shape 6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0" name="Google Shape;6540;g15d961c301f_0_66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41" name="Google Shape;6541;g15d961c301f_0_668:notes"/>
          <p:cNvSpPr/>
          <p:nvPr>
            <p:ph idx="2" type="sldImg"/>
          </p:nvPr>
        </p:nvSpPr>
        <p:spPr>
          <a:xfrm>
            <a:off x="1145109" y="685800"/>
            <a:ext cx="4567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7" name="Shape 7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8" name="Google Shape;7008;g15d961c301f_0_11800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09" name="Google Shape;7009;g15d961c301f_0_118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10" name="Google Shape;7010;g15d961c301f_0_1180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6" name="Shape 7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7" name="Google Shape;7017;g15d961c301f_0_11808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18" name="Google Shape;7018;g15d961c301f_0_118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19" name="Google Shape;7019;g15d961c301f_0_1180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5" name="Shape 7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6" name="Google Shape;7026;g15d961c301f_0_11816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27" name="Google Shape;7027;g15d961c301f_0_118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28" name="Google Shape;7028;g15d961c301f_0_1181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5" name="Shape 7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6" name="Google Shape;7036;g15d961c301f_0_86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37" name="Google Shape;7037;g15d961c301f_0_8655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2" name="Shape 7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3" name="Google Shape;7063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64" name="Google Shape;7064;p45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7" name="Shape 7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8" name="Google Shape;7108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09" name="Google Shape;7109;p46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36" name="Shape 7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" name="Google Shape;7137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38" name="Google Shape;7138;p47:notes"/>
          <p:cNvSpPr/>
          <p:nvPr>
            <p:ph idx="2" type="sldImg"/>
          </p:nvPr>
        </p:nvSpPr>
        <p:spPr>
          <a:xfrm>
            <a:off x="384175" y="685800"/>
            <a:ext cx="60896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4" name="Shape 7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5" name="Google Shape;7145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46" name="Google Shape;7146;p49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4" name="Shape 7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5" name="Google Shape;7155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56" name="Google Shape;7156;p50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4" name="Shape 7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5" name="Google Shape;7165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66" name="Google Shape;7166;p51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7" name="Shape 6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8" name="Google Shape;6548;g15d961c301f_0_67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49" name="Google Shape;6549;g15d961c301f_0_675:notes"/>
          <p:cNvSpPr/>
          <p:nvPr>
            <p:ph idx="2" type="sldImg"/>
          </p:nvPr>
        </p:nvSpPr>
        <p:spPr>
          <a:xfrm>
            <a:off x="1145109" y="685800"/>
            <a:ext cx="4567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6" name="Shape 7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Google Shape;7177;p52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78" name="Google Shape;7178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79" name="Google Shape;7179;p5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7" name="Shape 7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" name="Google Shape;7198;p53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99" name="Google Shape;7199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00" name="Google Shape;7200;p5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3" name="Shape 7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4" name="Google Shape;7214;g15d961c301f_0_1409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15" name="Google Shape;7215;g15d961c301f_0_14092:notes"/>
          <p:cNvSpPr/>
          <p:nvPr>
            <p:ph idx="2" type="sldImg"/>
          </p:nvPr>
        </p:nvSpPr>
        <p:spPr>
          <a:xfrm>
            <a:off x="1145109" y="685800"/>
            <a:ext cx="4567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9" name="Shape 7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0" name="Google Shape;7220;g14633311f00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21" name="Google Shape;7221;g14633311f00_0_95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9" name="Shape 7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0" name="Google Shape;7230;gfe2464116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31" name="Google Shape;7231;gfe24641161_0_0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42" name="Shape 7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3" name="Google Shape;7243;g14633311f00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44" name="Google Shape;7244;g14633311f00_0_21:notes"/>
          <p:cNvSpPr/>
          <p:nvPr>
            <p:ph idx="2" type="sldImg"/>
          </p:nvPr>
        </p:nvSpPr>
        <p:spPr>
          <a:xfrm>
            <a:off x="384175" y="685800"/>
            <a:ext cx="6089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1" name="Shape 7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2" name="Google Shape;7302;p5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03" name="Google Shape;7303;p55:notes"/>
          <p:cNvSpPr/>
          <p:nvPr>
            <p:ph idx="2" type="sldImg"/>
          </p:nvPr>
        </p:nvSpPr>
        <p:spPr>
          <a:xfrm>
            <a:off x="1145109" y="685800"/>
            <a:ext cx="4567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9" name="Shape 7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0" name="Google Shape;7310;p5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11" name="Google Shape;7311;p56:notes"/>
          <p:cNvSpPr/>
          <p:nvPr>
            <p:ph idx="2" type="sldImg"/>
          </p:nvPr>
        </p:nvSpPr>
        <p:spPr>
          <a:xfrm>
            <a:off x="1145109" y="685800"/>
            <a:ext cx="4567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17" name="Shape 7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8" name="Google Shape;7318;p5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19" name="Google Shape;7319;p57:notes"/>
          <p:cNvSpPr/>
          <p:nvPr>
            <p:ph idx="2" type="sldImg"/>
          </p:nvPr>
        </p:nvSpPr>
        <p:spPr>
          <a:xfrm>
            <a:off x="1145109" y="685800"/>
            <a:ext cx="4567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5" name="Shape 7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6" name="Google Shape;7326;p5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27" name="Google Shape;7327;p58:notes"/>
          <p:cNvSpPr/>
          <p:nvPr>
            <p:ph idx="2" type="sldImg"/>
          </p:nvPr>
        </p:nvSpPr>
        <p:spPr>
          <a:xfrm>
            <a:off x="1145109" y="685800"/>
            <a:ext cx="4567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7" name="Shape 6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8" name="Google Shape;6558;g15d961c301f_0_68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59" name="Google Shape;6559;g15d961c301f_0_684:notes"/>
          <p:cNvSpPr/>
          <p:nvPr>
            <p:ph idx="2" type="sldImg"/>
          </p:nvPr>
        </p:nvSpPr>
        <p:spPr>
          <a:xfrm>
            <a:off x="1145109" y="685800"/>
            <a:ext cx="4567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3" name="Shape 7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4" name="Google Shape;7334;g14633311f00_0_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35" name="Google Shape;7335;g14633311f00_0_14:notes"/>
          <p:cNvSpPr/>
          <p:nvPr>
            <p:ph idx="2" type="sldImg"/>
          </p:nvPr>
        </p:nvSpPr>
        <p:spPr>
          <a:xfrm>
            <a:off x="1145109" y="685800"/>
            <a:ext cx="4567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0" name="Shape 7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1" name="Google Shape;7341;g14633311f00_0_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42" name="Google Shape;7342;g14633311f00_0_2:notes"/>
          <p:cNvSpPr/>
          <p:nvPr>
            <p:ph idx="2" type="sldImg"/>
          </p:nvPr>
        </p:nvSpPr>
        <p:spPr>
          <a:xfrm>
            <a:off x="1145109" y="685800"/>
            <a:ext cx="4567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7" name="Shape 7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8" name="Google Shape;7348;p6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49" name="Google Shape;7349;p60:notes"/>
          <p:cNvSpPr/>
          <p:nvPr>
            <p:ph idx="2" type="sldImg"/>
          </p:nvPr>
        </p:nvSpPr>
        <p:spPr>
          <a:xfrm>
            <a:off x="1145109" y="685800"/>
            <a:ext cx="4567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56" name="Shape 7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7" name="Google Shape;7357;p6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58" name="Google Shape;7358;p61:notes"/>
          <p:cNvSpPr/>
          <p:nvPr>
            <p:ph idx="2" type="sldImg"/>
          </p:nvPr>
        </p:nvSpPr>
        <p:spPr>
          <a:xfrm>
            <a:off x="1145109" y="685800"/>
            <a:ext cx="4567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64" name="Shape 7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5" name="Google Shape;7365;p6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66" name="Google Shape;7366;p62:notes"/>
          <p:cNvSpPr/>
          <p:nvPr>
            <p:ph idx="2" type="sldImg"/>
          </p:nvPr>
        </p:nvSpPr>
        <p:spPr>
          <a:xfrm>
            <a:off x="1145109" y="685800"/>
            <a:ext cx="4567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2" name="Shape 7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" name="Google Shape;7373;p6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74" name="Google Shape;7374;p63:notes"/>
          <p:cNvSpPr/>
          <p:nvPr>
            <p:ph idx="2" type="sldImg"/>
          </p:nvPr>
        </p:nvSpPr>
        <p:spPr>
          <a:xfrm>
            <a:off x="1145109" y="685800"/>
            <a:ext cx="4567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0" name="Shape 7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1" name="Google Shape;7381;p6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82" name="Google Shape;7382;p64:notes"/>
          <p:cNvSpPr/>
          <p:nvPr>
            <p:ph idx="2" type="sldImg"/>
          </p:nvPr>
        </p:nvSpPr>
        <p:spPr>
          <a:xfrm>
            <a:off x="1145109" y="685800"/>
            <a:ext cx="4567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8" name="Shape 7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9" name="Google Shape;7389;p6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90" name="Google Shape;7390;p65:notes"/>
          <p:cNvSpPr/>
          <p:nvPr>
            <p:ph idx="2" type="sldImg"/>
          </p:nvPr>
        </p:nvSpPr>
        <p:spPr>
          <a:xfrm>
            <a:off x="1145109" y="685800"/>
            <a:ext cx="4567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8" name="Shape 7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9" name="Google Shape;7399;g15d961c301f_0_14118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0" name="Google Shape;7400;g15d961c301f_0_14118:notes"/>
          <p:cNvSpPr/>
          <p:nvPr>
            <p:ph idx="2" type="sldImg"/>
          </p:nvPr>
        </p:nvSpPr>
        <p:spPr>
          <a:xfrm>
            <a:off x="383812" y="685800"/>
            <a:ext cx="6090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401" name="Google Shape;7401;g15d961c301f_0_141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5" name="Shape 6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6" name="Google Shape;6566;g15d961c301f_0_69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67" name="Google Shape;6567;g15d961c301f_0_691:notes"/>
          <p:cNvSpPr/>
          <p:nvPr>
            <p:ph idx="2" type="sldImg"/>
          </p:nvPr>
        </p:nvSpPr>
        <p:spPr>
          <a:xfrm>
            <a:off x="1145109" y="685800"/>
            <a:ext cx="4567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3" name="Shape 6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" name="Google Shape;6574;g15d961c301f_0_69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75" name="Google Shape;6575;g15d961c301f_0_698:notes"/>
          <p:cNvSpPr/>
          <p:nvPr>
            <p:ph idx="2" type="sldImg"/>
          </p:nvPr>
        </p:nvSpPr>
        <p:spPr>
          <a:xfrm>
            <a:off x="1145109" y="685800"/>
            <a:ext cx="4567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1" name="Shape 6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2" name="Google Shape;6582;g15d961c301f_0_90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83" name="Google Shape;6583;g15d961c301f_0_901:notes"/>
          <p:cNvSpPr/>
          <p:nvPr>
            <p:ph idx="2" type="sldImg"/>
          </p:nvPr>
        </p:nvSpPr>
        <p:spPr>
          <a:xfrm>
            <a:off x="1145109" y="685800"/>
            <a:ext cx="4567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4.png"/><Relationship Id="rId3" Type="http://schemas.openxmlformats.org/officeDocument/2006/relationships/image" Target="../media/image11.png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9.png"/><Relationship Id="rId3" Type="http://schemas.openxmlformats.org/officeDocument/2006/relationships/image" Target="../media/image4.png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9.png"/><Relationship Id="rId3" Type="http://schemas.openxmlformats.org/officeDocument/2006/relationships/image" Target="../media/image4.png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2.png"/><Relationship Id="rId3" Type="http://schemas.openxmlformats.org/officeDocument/2006/relationships/image" Target="../media/image2.png"/></Relationships>
</file>

<file path=ppt/slideLayouts/_rels/slideLayout1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1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5.png"/></Relationships>
</file>

<file path=ppt/slideLayouts/_rels/slideLayout1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5.png"/></Relationships>
</file>

<file path=ppt/slideLayouts/_rels/slideLayout1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Layouts/_rels/slideLayout1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Layouts/_rels/slideLayout1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4.png"/></Relationships>
</file>

<file path=ppt/slideLayouts/_rels/slideLayout1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3.png"/><Relationship Id="rId3" Type="http://schemas.openxmlformats.org/officeDocument/2006/relationships/image" Target="../media/image16.png"/><Relationship Id="rId4" Type="http://schemas.openxmlformats.org/officeDocument/2006/relationships/image" Target="../media/image19.png"/><Relationship Id="rId5" Type="http://schemas.openxmlformats.org/officeDocument/2006/relationships/image" Target="../media/image21.png"/></Relationships>
</file>

<file path=ppt/slideLayouts/_rels/slideLayout1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Layouts/_rels/slideLayout1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Layouts/_rels/slideLayout1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Layouts/_rels/slideLayout1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Layouts/_rels/slideLayout1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Layouts/_rels/slideLayout1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7.png"/><Relationship Id="rId3" Type="http://schemas.openxmlformats.org/officeDocument/2006/relationships/image" Target="../media/image40.png"/><Relationship Id="rId4" Type="http://schemas.openxmlformats.org/officeDocument/2006/relationships/image" Target="../media/image27.png"/></Relationships>
</file>

<file path=ppt/slideLayouts/_rels/slideLayout1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8.png"/></Relationships>
</file>

<file path=ppt/slideLayouts/_rels/slideLayout1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0.png"/></Relationships>
</file>

<file path=ppt/slideLayouts/_rels/slideLayout1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8.png"/></Relationships>
</file>

<file path=ppt/slideLayouts/_rels/slideLayout1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0.png"/><Relationship Id="rId3" Type="http://schemas.openxmlformats.org/officeDocument/2006/relationships/image" Target="../media/image27.png"/></Relationships>
</file>

<file path=ppt/slideLayouts/_rels/slideLayout1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8.png"/></Relationships>
</file>

<file path=ppt/slideLayouts/_rels/slideLayout1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0.png"/></Relationships>
</file>

<file path=ppt/slideLayouts/_rels/slideLayout1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1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png"/></Relationships>
</file>

<file path=ppt/slideLayouts/_rels/slideLayout1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png"/></Relationships>
</file>

<file path=ppt/slideLayouts/_rels/slideLayout1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4.png"/><Relationship Id="rId3" Type="http://schemas.openxmlformats.org/officeDocument/2006/relationships/image" Target="../media/image11.png"/></Relationships>
</file>

<file path=ppt/slideLayouts/_rels/slideLayout1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png"/></Relationships>
</file>

<file path=ppt/slideLayouts/_rels/slideLayout1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9.png"/><Relationship Id="rId3" Type="http://schemas.openxmlformats.org/officeDocument/2006/relationships/image" Target="../media/image4.png"/></Relationships>
</file>

<file path=ppt/slideLayouts/_rels/slideLayout1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png"/></Relationships>
</file>

<file path=ppt/slideLayouts/_rels/slideLayout1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png"/></Relationships>
</file>

<file path=ppt/slideLayouts/_rels/slideLayout1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/Relationships>
</file>

<file path=ppt/slideLayouts/_rels/slideLayout1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/Relationships>
</file>

<file path=ppt/slideLayouts/_rels/slideLayout1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png"/></Relationships>
</file>

<file path=ppt/slideLayouts/_rels/slideLayout1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9.png"/><Relationship Id="rId3" Type="http://schemas.openxmlformats.org/officeDocument/2006/relationships/image" Target="../media/image4.png"/></Relationships>
</file>

<file path=ppt/slideLayouts/_rels/slideLayout1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1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Relationship Id="rId3" Type="http://schemas.openxmlformats.org/officeDocument/2006/relationships/image" Target="../media/image11.png"/></Relationships>
</file>

<file path=ppt/slideLayouts/_rels/slideLayout2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1.png"/></Relationships>
</file>

<file path=ppt/slideLayouts/_rels/slideLayout2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1.png"/></Relationships>
</file>

<file path=ppt/slideLayouts/_rels/slideLayout2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1.png"/></Relationships>
</file>

<file path=ppt/slideLayouts/_rels/slideLayout2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4.png"/><Relationship Id="rId3" Type="http://schemas.openxmlformats.org/officeDocument/2006/relationships/image" Target="../media/image11.png"/></Relationships>
</file>

<file path=ppt/slideLayouts/_rels/slideLayout2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9.png"/><Relationship Id="rId3" Type="http://schemas.openxmlformats.org/officeDocument/2006/relationships/image" Target="../media/image4.png"/></Relationships>
</file>

<file path=ppt/slideLayouts/_rels/slideLayout2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1.png"/></Relationships>
</file>

<file path=ppt/slideLayouts/_rels/slideLayout2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1.png"/></Relationships>
</file>

<file path=ppt/slideLayouts/_rels/slideLayout2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1.png"/></Relationships>
</file>

<file path=ppt/slideLayouts/_rels/slideLayout2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png"/></Relationships>
</file>

<file path=ppt/slideLayouts/_rels/slideLayout2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png"/></Relationships>
</file>

<file path=ppt/slideLayouts/_rels/slideLayout2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9.png"/><Relationship Id="rId3" Type="http://schemas.openxmlformats.org/officeDocument/2006/relationships/image" Target="../media/image4.png"/></Relationships>
</file>

<file path=ppt/slideLayouts/_rels/slideLayout2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png"/></Relationships>
</file>

<file path=ppt/slideLayouts/_rels/slideLayout2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png"/></Relationships>
</file>

<file path=ppt/slideLayouts/_rels/slideLayout2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png"/></Relationships>
</file>

<file path=ppt/slideLayouts/_rels/slideLayout2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png"/></Relationships>
</file>

<file path=ppt/slideLayouts/_rels/slideLayout2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2.jpg"/></Relationships>
</file>

<file path=ppt/slideLayouts/_rels/slideLayout2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0.jpg"/></Relationships>
</file>

<file path=ppt/slideLayouts/_rels/slideLayout2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8.jpg"/></Relationships>
</file>

<file path=ppt/slideLayouts/_rels/slideLayout2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7.jp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2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jpg"/></Relationships>
</file>

<file path=ppt/slideLayouts/_rels/slideLayout2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2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1.png"/></Relationships>
</file>

<file path=ppt/slideLayouts/_rels/slideLayout2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png"/></Relationships>
</file>

<file path=ppt/slideLayouts/_rels/slideLayout2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1.png"/></Relationships>
</file>

<file path=ppt/slideLayouts/_rels/slideLayout2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1.png"/></Relationships>
</file>

<file path=ppt/slideLayouts/_rels/slideLayout2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4.png"/><Relationship Id="rId3" Type="http://schemas.openxmlformats.org/officeDocument/2006/relationships/image" Target="../media/image11.png"/></Relationships>
</file>

<file path=ppt/slideLayouts/_rels/slideLayout2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png"/></Relationships>
</file>

<file path=ppt/slideLayouts/_rels/slideLayout2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1.png"/></Relationships>
</file>

<file path=ppt/slideLayouts/_rels/slideLayout2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png"/></Relationships>
</file>

<file path=ppt/slideLayouts/_rels/slideLayout2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9.png"/></Relationships>
</file>

<file path=ppt/slideLayouts/_rels/slideLayout2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1.png"/></Relationships>
</file>

<file path=ppt/slideLayouts/_rels/slideLayout2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1.png"/></Relationships>
</file>

<file path=ppt/slideLayouts/_rels/slideLayout2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1.png"/></Relationships>
</file>

<file path=ppt/slideLayouts/_rels/slideLayout2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png"/></Relationships>
</file>

<file path=ppt/slideLayouts/_rels/slideLayout2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/Relationships>
</file>

<file path=ppt/slideLayouts/_rels/slideLayout2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1.png"/></Relationships>
</file>

<file path=ppt/slideLayouts/_rels/slideLayout2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png"/></Relationships>
</file>

<file path=ppt/slideLayouts/_rels/slideLayout2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9.png"/></Relationships>
</file>

<file path=ppt/slideLayouts/_rels/slideLayout2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png"/></Relationships>
</file>

<file path=ppt/slideLayouts/_rels/slideLayout2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png"/><Relationship Id="rId3" Type="http://schemas.openxmlformats.org/officeDocument/2006/relationships/image" Target="../media/image22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png"/><Relationship Id="rId3" Type="http://schemas.openxmlformats.org/officeDocument/2006/relationships/image" Target="../media/image27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5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png"/><Relationship Id="rId3" Type="http://schemas.openxmlformats.org/officeDocument/2006/relationships/image" Target="../media/image22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3.png"/><Relationship Id="rId3" Type="http://schemas.openxmlformats.org/officeDocument/2006/relationships/image" Target="../media/image16.png"/><Relationship Id="rId4" Type="http://schemas.openxmlformats.org/officeDocument/2006/relationships/image" Target="../media/image19.png"/><Relationship Id="rId5" Type="http://schemas.openxmlformats.org/officeDocument/2006/relationships/image" Target="../media/image21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7.png"/><Relationship Id="rId3" Type="http://schemas.openxmlformats.org/officeDocument/2006/relationships/image" Target="../media/image40.png"/><Relationship Id="rId4" Type="http://schemas.openxmlformats.org/officeDocument/2006/relationships/image" Target="../media/image27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8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8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png"/><Relationship Id="rId3" Type="http://schemas.openxmlformats.org/officeDocument/2006/relationships/image" Target="../media/image27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8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4.png"/><Relationship Id="rId3" Type="http://schemas.openxmlformats.org/officeDocument/2006/relationships/image" Target="../media/image11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9.png"/><Relationship Id="rId3" Type="http://schemas.openxmlformats.org/officeDocument/2006/relationships/image" Target="../media/image4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9.pn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subtitle">
  <p:cSld name="Title with sub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1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b="1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71"/>
          <p:cNvSpPr txBox="1"/>
          <p:nvPr>
            <p:ph idx="1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7" name="Google Shape;17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497" cy="232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86800" y="4639400"/>
            <a:ext cx="1019200" cy="41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5"/>
          <p:cNvSpPr txBox="1"/>
          <p:nvPr>
            <p:ph type="title"/>
          </p:nvPr>
        </p:nvSpPr>
        <p:spPr>
          <a:xfrm>
            <a:off x="736400" y="1902625"/>
            <a:ext cx="5063100" cy="12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8" name="Google Shape;58;p95"/>
          <p:cNvSpPr txBox="1"/>
          <p:nvPr>
            <p:ph idx="2" type="title"/>
          </p:nvPr>
        </p:nvSpPr>
        <p:spPr>
          <a:xfrm>
            <a:off x="756750" y="3225300"/>
            <a:ext cx="5063100" cy="12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8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logo">
  <p:cSld name="Blank with logo">
    <p:spTree>
      <p:nvGrpSpPr>
        <p:cNvPr id="2249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Google Shape;2250;p156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Black">
  <p:cSld name="Blank Black">
    <p:spTree>
      <p:nvGrpSpPr>
        <p:cNvPr id="225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" name="Google Shape;2252;p157"/>
          <p:cNvSpPr/>
          <p:nvPr/>
        </p:nvSpPr>
        <p:spPr>
          <a:xfrm>
            <a:off x="-4119" y="0"/>
            <a:ext cx="9148200" cy="5148300"/>
          </a:xfrm>
          <a:prstGeom prst="rect">
            <a:avLst/>
          </a:prstGeom>
          <a:solidFill>
            <a:srgbClr val="1F2C3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">
  <p:cSld name="Bullet">
    <p:spTree>
      <p:nvGrpSpPr>
        <p:cNvPr id="2258" name="Shape 2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" name="Google Shape;2259;p85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b="1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0" name="Google Shape;2260;p85"/>
          <p:cNvSpPr txBox="1"/>
          <p:nvPr>
            <p:ph idx="1" type="body"/>
          </p:nvPr>
        </p:nvSpPr>
        <p:spPr>
          <a:xfrm>
            <a:off x="343932" y="1220329"/>
            <a:ext cx="7962000" cy="35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libri"/>
              <a:buChar char="‒"/>
              <a:defRPr sz="14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048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Calibri"/>
              <a:buChar char="‒"/>
              <a:defRPr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Calibri"/>
              <a:buChar char="‒"/>
              <a:defRPr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61" name="Google Shape;2261;p85"/>
          <p:cNvSpPr txBox="1"/>
          <p:nvPr>
            <p:ph idx="2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subtitle">
  <p:cSld name="Title with subtitle">
    <p:spTree>
      <p:nvGrpSpPr>
        <p:cNvPr id="2262" name="Shape 2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" name="Google Shape;2263;p158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b="1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4" name="Google Shape;2264;p158"/>
          <p:cNvSpPr txBox="1"/>
          <p:nvPr>
            <p:ph idx="1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">
    <p:bg>
      <p:bgPr>
        <a:solidFill>
          <a:srgbClr val="1F2C33"/>
        </a:solidFill>
      </p:bgPr>
    </p:bg>
    <p:spTree>
      <p:nvGrpSpPr>
        <p:cNvPr id="2265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6" name="Google Shape;2266;p1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1760" cy="51434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67" name="Google Shape;2267;p159"/>
          <p:cNvCxnSpPr/>
          <p:nvPr/>
        </p:nvCxnSpPr>
        <p:spPr>
          <a:xfrm>
            <a:off x="694943" y="3221669"/>
            <a:ext cx="372000" cy="0"/>
          </a:xfrm>
          <a:prstGeom prst="straightConnector1">
            <a:avLst/>
          </a:prstGeom>
          <a:solidFill>
            <a:schemeClr val="accent1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268" name="Google Shape;2268;p1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4850" y="672648"/>
            <a:ext cx="1318931" cy="453445"/>
          </a:xfrm>
          <a:prstGeom prst="rect">
            <a:avLst/>
          </a:prstGeom>
          <a:noFill/>
          <a:ln>
            <a:noFill/>
          </a:ln>
        </p:spPr>
      </p:pic>
      <p:sp>
        <p:nvSpPr>
          <p:cNvPr id="2269" name="Google Shape;2269;p159"/>
          <p:cNvSpPr/>
          <p:nvPr/>
        </p:nvSpPr>
        <p:spPr>
          <a:xfrm>
            <a:off x="152400" y="4783931"/>
            <a:ext cx="685800" cy="304800"/>
          </a:xfrm>
          <a:prstGeom prst="rect">
            <a:avLst/>
          </a:prstGeom>
          <a:solidFill>
            <a:srgbClr val="1F2C3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70" name="Google Shape;2270;p159"/>
          <p:cNvSpPr txBox="1"/>
          <p:nvPr>
            <p:ph idx="1" type="body"/>
          </p:nvPr>
        </p:nvSpPr>
        <p:spPr>
          <a:xfrm>
            <a:off x="586714" y="3412331"/>
            <a:ext cx="4564500" cy="9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35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marR="0" algn="l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71" name="Google Shape;2271;p159"/>
          <p:cNvSpPr txBox="1"/>
          <p:nvPr>
            <p:ph idx="2" type="body"/>
          </p:nvPr>
        </p:nvSpPr>
        <p:spPr>
          <a:xfrm>
            <a:off x="578803" y="1413605"/>
            <a:ext cx="5258100" cy="158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bg>
      <p:bgPr>
        <a:solidFill>
          <a:schemeClr val="accent1"/>
        </a:solidFill>
      </p:bgPr>
    </p:bg>
    <p:spTree>
      <p:nvGrpSpPr>
        <p:cNvPr id="2272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" name="Google Shape;2273;p160"/>
          <p:cNvSpPr/>
          <p:nvPr/>
        </p:nvSpPr>
        <p:spPr>
          <a:xfrm>
            <a:off x="0" y="0"/>
            <a:ext cx="9144000" cy="5148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274" name="Google Shape;2274;p160"/>
          <p:cNvGrpSpPr/>
          <p:nvPr/>
        </p:nvGrpSpPr>
        <p:grpSpPr>
          <a:xfrm>
            <a:off x="4240796" y="550890"/>
            <a:ext cx="662948" cy="577770"/>
            <a:chOff x="688975" y="1885950"/>
            <a:chExt cx="484505" cy="421853"/>
          </a:xfrm>
        </p:grpSpPr>
        <p:sp>
          <p:nvSpPr>
            <p:cNvPr id="2275" name="Google Shape;2275;p160"/>
            <p:cNvSpPr/>
            <p:nvPr/>
          </p:nvSpPr>
          <p:spPr>
            <a:xfrm>
              <a:off x="688975" y="1885950"/>
              <a:ext cx="225425" cy="421853"/>
            </a:xfrm>
            <a:custGeom>
              <a:rect b="b" l="l" r="r" t="t"/>
              <a:pathLst>
                <a:path extrusionOk="0" h="191" w="102">
                  <a:moveTo>
                    <a:pt x="65" y="64"/>
                  </a:moveTo>
                  <a:cubicBezTo>
                    <a:pt x="79" y="47"/>
                    <a:pt x="102" y="38"/>
                    <a:pt x="102" y="38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51" y="6"/>
                    <a:pt x="24" y="34"/>
                  </a:cubicBezTo>
                  <a:cubicBezTo>
                    <a:pt x="0" y="59"/>
                    <a:pt x="0" y="95"/>
                    <a:pt x="0" y="9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77"/>
                    <a:pt x="65" y="64"/>
                  </a:cubicBezTo>
                  <a:close/>
                </a:path>
              </a:pathLst>
            </a:custGeom>
            <a:solidFill>
              <a:srgbClr val="47B2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76" name="Google Shape;2276;p160"/>
            <p:cNvSpPr/>
            <p:nvPr/>
          </p:nvSpPr>
          <p:spPr>
            <a:xfrm>
              <a:off x="948055" y="1885950"/>
              <a:ext cx="225425" cy="421853"/>
            </a:xfrm>
            <a:custGeom>
              <a:rect b="b" l="l" r="r" t="t"/>
              <a:pathLst>
                <a:path extrusionOk="0" h="191" w="102">
                  <a:moveTo>
                    <a:pt x="65" y="64"/>
                  </a:moveTo>
                  <a:cubicBezTo>
                    <a:pt x="79" y="47"/>
                    <a:pt x="102" y="38"/>
                    <a:pt x="102" y="38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51" y="6"/>
                    <a:pt x="24" y="34"/>
                  </a:cubicBezTo>
                  <a:cubicBezTo>
                    <a:pt x="0" y="59"/>
                    <a:pt x="0" y="95"/>
                    <a:pt x="0" y="9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77"/>
                    <a:pt x="65" y="64"/>
                  </a:cubicBezTo>
                  <a:close/>
                </a:path>
              </a:pathLst>
            </a:custGeom>
            <a:solidFill>
              <a:srgbClr val="47B2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277" name="Google Shape;2277;p160"/>
          <p:cNvSpPr txBox="1"/>
          <p:nvPr>
            <p:ph idx="1" type="body"/>
          </p:nvPr>
        </p:nvSpPr>
        <p:spPr>
          <a:xfrm>
            <a:off x="1082929" y="1476852"/>
            <a:ext cx="6978600" cy="2567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1"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78" name="Google Shape;2278;p160"/>
          <p:cNvSpPr txBox="1"/>
          <p:nvPr>
            <p:ph idx="2" type="body"/>
          </p:nvPr>
        </p:nvSpPr>
        <p:spPr>
          <a:xfrm>
            <a:off x="1079500" y="4295557"/>
            <a:ext cx="6985500" cy="5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1" i="0" sz="1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Idea">
  <p:cSld name="Big Idea">
    <p:bg>
      <p:bgPr>
        <a:solidFill>
          <a:srgbClr val="008F86"/>
        </a:solidFill>
      </p:bgPr>
    </p:bg>
    <p:spTree>
      <p:nvGrpSpPr>
        <p:cNvPr id="2279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p161"/>
          <p:cNvSpPr/>
          <p:nvPr/>
        </p:nvSpPr>
        <p:spPr>
          <a:xfrm>
            <a:off x="0" y="0"/>
            <a:ext cx="9144000" cy="5148300"/>
          </a:xfrm>
          <a:prstGeom prst="rect">
            <a:avLst/>
          </a:prstGeom>
          <a:solidFill>
            <a:srgbClr val="008F8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81" name="Google Shape;2281;p161"/>
          <p:cNvSpPr txBox="1"/>
          <p:nvPr>
            <p:ph idx="1" type="body"/>
          </p:nvPr>
        </p:nvSpPr>
        <p:spPr>
          <a:xfrm>
            <a:off x="952500" y="1186962"/>
            <a:ext cx="7239000" cy="27744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4000"/>
              <a:buNone/>
              <a:defRPr b="0" sz="400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82" name="Google Shape;2282;p161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83" name="Google Shape;2283;p1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5875" cy="232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">
  <p:cSld name="Chart">
    <p:spTree>
      <p:nvGrpSpPr>
        <p:cNvPr id="2284" name="Shape 2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5" name="Google Shape;2285;p162"/>
          <p:cNvSpPr txBox="1"/>
          <p:nvPr>
            <p:ph type="title"/>
          </p:nvPr>
        </p:nvSpPr>
        <p:spPr>
          <a:xfrm>
            <a:off x="343932" y="59531"/>
            <a:ext cx="7962000" cy="79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6" name="Google Shape;2286;p162"/>
          <p:cNvSpPr txBox="1"/>
          <p:nvPr>
            <p:ph idx="1" type="body"/>
          </p:nvPr>
        </p:nvSpPr>
        <p:spPr>
          <a:xfrm>
            <a:off x="343932" y="831750"/>
            <a:ext cx="79620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87" name="Google Shape;2287;p162"/>
          <p:cNvSpPr/>
          <p:nvPr>
            <p:ph idx="2" type="chart"/>
          </p:nvPr>
        </p:nvSpPr>
        <p:spPr>
          <a:xfrm>
            <a:off x="1066800" y="1431131"/>
            <a:ext cx="7010400" cy="3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">
  <p:cSld name="Transition">
    <p:bg>
      <p:bgPr>
        <a:solidFill>
          <a:srgbClr val="008F86"/>
        </a:solidFill>
      </p:bgPr>
    </p:bg>
    <p:spTree>
      <p:nvGrpSpPr>
        <p:cNvPr id="2288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9" name="Google Shape;2289;p163"/>
          <p:cNvSpPr/>
          <p:nvPr/>
        </p:nvSpPr>
        <p:spPr>
          <a:xfrm>
            <a:off x="0" y="0"/>
            <a:ext cx="9144000" cy="5148300"/>
          </a:xfrm>
          <a:prstGeom prst="rect">
            <a:avLst/>
          </a:prstGeom>
          <a:solidFill>
            <a:srgbClr val="008F8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0" name="Google Shape;2290;p163"/>
          <p:cNvSpPr txBox="1"/>
          <p:nvPr>
            <p:ph idx="1" type="body"/>
          </p:nvPr>
        </p:nvSpPr>
        <p:spPr>
          <a:xfrm>
            <a:off x="718820" y="739824"/>
            <a:ext cx="6972300" cy="232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b="1" sz="4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91" name="Google Shape;2291;p163"/>
          <p:cNvSpPr txBox="1"/>
          <p:nvPr>
            <p:ph idx="2" type="body"/>
          </p:nvPr>
        </p:nvSpPr>
        <p:spPr>
          <a:xfrm>
            <a:off x="718820" y="3177336"/>
            <a:ext cx="51867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None/>
              <a:defRPr b="0" sz="2400">
                <a:solidFill>
                  <a:srgbClr val="7FFFF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292" name="Google Shape;2292;p1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5875" cy="232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map">
  <p:cSld name="Transition map">
    <p:bg>
      <p:bgPr>
        <a:solidFill>
          <a:srgbClr val="008F86"/>
        </a:solidFill>
      </p:bgPr>
    </p:bg>
    <p:spTree>
      <p:nvGrpSpPr>
        <p:cNvPr id="2293" name="Shape 2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4" name="Google Shape;2294;p164"/>
          <p:cNvSpPr/>
          <p:nvPr/>
        </p:nvSpPr>
        <p:spPr>
          <a:xfrm>
            <a:off x="0" y="0"/>
            <a:ext cx="9144000" cy="5148300"/>
          </a:xfrm>
          <a:prstGeom prst="rect">
            <a:avLst/>
          </a:prstGeom>
          <a:solidFill>
            <a:srgbClr val="003B6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295" name="Google Shape;2295;p164"/>
          <p:cNvGrpSpPr/>
          <p:nvPr/>
        </p:nvGrpSpPr>
        <p:grpSpPr>
          <a:xfrm>
            <a:off x="196851" y="254235"/>
            <a:ext cx="8782050" cy="4625491"/>
            <a:chOff x="124" y="160"/>
            <a:chExt cx="5532" cy="2911"/>
          </a:xfrm>
        </p:grpSpPr>
        <p:grpSp>
          <p:nvGrpSpPr>
            <p:cNvPr id="2296" name="Google Shape;2296;p164"/>
            <p:cNvGrpSpPr/>
            <p:nvPr/>
          </p:nvGrpSpPr>
          <p:grpSpPr>
            <a:xfrm>
              <a:off x="124" y="160"/>
              <a:ext cx="2575" cy="2302"/>
              <a:chOff x="124" y="160"/>
              <a:chExt cx="2575" cy="2302"/>
            </a:xfrm>
          </p:grpSpPr>
          <p:sp>
            <p:nvSpPr>
              <p:cNvPr id="2297" name="Google Shape;2297;p164"/>
              <p:cNvSpPr/>
              <p:nvPr/>
            </p:nvSpPr>
            <p:spPr>
              <a:xfrm>
                <a:off x="1033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298" name="Google Shape;2298;p164"/>
              <p:cNvSpPr/>
              <p:nvPr/>
            </p:nvSpPr>
            <p:spPr>
              <a:xfrm>
                <a:off x="1033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299" name="Google Shape;2299;p164"/>
              <p:cNvSpPr/>
              <p:nvPr/>
            </p:nvSpPr>
            <p:spPr>
              <a:xfrm>
                <a:off x="1033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00" name="Google Shape;2300;p164"/>
              <p:cNvSpPr/>
              <p:nvPr/>
            </p:nvSpPr>
            <p:spPr>
              <a:xfrm>
                <a:off x="1033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01" name="Google Shape;2301;p164"/>
              <p:cNvSpPr/>
              <p:nvPr/>
            </p:nvSpPr>
            <p:spPr>
              <a:xfrm>
                <a:off x="957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02" name="Google Shape;2302;p164"/>
              <p:cNvSpPr/>
              <p:nvPr/>
            </p:nvSpPr>
            <p:spPr>
              <a:xfrm>
                <a:off x="1033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03" name="Google Shape;2303;p164"/>
              <p:cNvSpPr/>
              <p:nvPr/>
            </p:nvSpPr>
            <p:spPr>
              <a:xfrm>
                <a:off x="1033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04" name="Google Shape;2304;p164"/>
              <p:cNvSpPr/>
              <p:nvPr/>
            </p:nvSpPr>
            <p:spPr>
              <a:xfrm>
                <a:off x="1033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05" name="Google Shape;2305;p164"/>
              <p:cNvSpPr/>
              <p:nvPr/>
            </p:nvSpPr>
            <p:spPr>
              <a:xfrm>
                <a:off x="1033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06" name="Google Shape;2306;p164"/>
              <p:cNvSpPr/>
              <p:nvPr/>
            </p:nvSpPr>
            <p:spPr>
              <a:xfrm>
                <a:off x="1033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07" name="Google Shape;2307;p164"/>
              <p:cNvSpPr/>
              <p:nvPr/>
            </p:nvSpPr>
            <p:spPr>
              <a:xfrm>
                <a:off x="1033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08" name="Google Shape;2308;p164"/>
              <p:cNvSpPr/>
              <p:nvPr/>
            </p:nvSpPr>
            <p:spPr>
              <a:xfrm>
                <a:off x="1033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09" name="Google Shape;2309;p164"/>
              <p:cNvSpPr/>
              <p:nvPr/>
            </p:nvSpPr>
            <p:spPr>
              <a:xfrm>
                <a:off x="1033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10" name="Google Shape;2310;p164"/>
              <p:cNvSpPr/>
              <p:nvPr/>
            </p:nvSpPr>
            <p:spPr>
              <a:xfrm>
                <a:off x="1109" y="178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11" name="Google Shape;2311;p164"/>
              <p:cNvSpPr/>
              <p:nvPr/>
            </p:nvSpPr>
            <p:spPr>
              <a:xfrm>
                <a:off x="1109" y="99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12" name="Google Shape;2312;p164"/>
              <p:cNvSpPr/>
              <p:nvPr/>
            </p:nvSpPr>
            <p:spPr>
              <a:xfrm>
                <a:off x="1109" y="117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13" name="Google Shape;2313;p164"/>
              <p:cNvSpPr/>
              <p:nvPr/>
            </p:nvSpPr>
            <p:spPr>
              <a:xfrm>
                <a:off x="1109" y="72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14" name="Google Shape;2314;p164"/>
              <p:cNvSpPr/>
              <p:nvPr/>
            </p:nvSpPr>
            <p:spPr>
              <a:xfrm>
                <a:off x="1109" y="82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15" name="Google Shape;2315;p164"/>
              <p:cNvSpPr/>
              <p:nvPr/>
            </p:nvSpPr>
            <p:spPr>
              <a:xfrm>
                <a:off x="1109" y="108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16" name="Google Shape;2316;p164"/>
              <p:cNvSpPr/>
              <p:nvPr/>
            </p:nvSpPr>
            <p:spPr>
              <a:xfrm>
                <a:off x="1109" y="383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17" name="Google Shape;2317;p164"/>
              <p:cNvSpPr/>
              <p:nvPr/>
            </p:nvSpPr>
            <p:spPr>
              <a:xfrm>
                <a:off x="1109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18" name="Google Shape;2318;p164"/>
              <p:cNvSpPr/>
              <p:nvPr/>
            </p:nvSpPr>
            <p:spPr>
              <a:xfrm>
                <a:off x="1109" y="90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19" name="Google Shape;2319;p164"/>
              <p:cNvSpPr/>
              <p:nvPr/>
            </p:nvSpPr>
            <p:spPr>
              <a:xfrm>
                <a:off x="1033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20" name="Google Shape;2320;p164"/>
              <p:cNvSpPr/>
              <p:nvPr/>
            </p:nvSpPr>
            <p:spPr>
              <a:xfrm>
                <a:off x="1109" y="160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21" name="Google Shape;2321;p164"/>
              <p:cNvSpPr/>
              <p:nvPr/>
            </p:nvSpPr>
            <p:spPr>
              <a:xfrm>
                <a:off x="1109" y="143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22" name="Google Shape;2322;p164"/>
              <p:cNvSpPr/>
              <p:nvPr/>
            </p:nvSpPr>
            <p:spPr>
              <a:xfrm>
                <a:off x="1109" y="134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23" name="Google Shape;2323;p164"/>
              <p:cNvSpPr/>
              <p:nvPr/>
            </p:nvSpPr>
            <p:spPr>
              <a:xfrm>
                <a:off x="1109" y="152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24" name="Google Shape;2324;p164"/>
              <p:cNvSpPr/>
              <p:nvPr/>
            </p:nvSpPr>
            <p:spPr>
              <a:xfrm>
                <a:off x="1109" y="169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25" name="Google Shape;2325;p164"/>
              <p:cNvSpPr/>
              <p:nvPr/>
            </p:nvSpPr>
            <p:spPr>
              <a:xfrm>
                <a:off x="1109" y="125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26" name="Google Shape;2326;p164"/>
              <p:cNvSpPr/>
              <p:nvPr/>
            </p:nvSpPr>
            <p:spPr>
              <a:xfrm>
                <a:off x="881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27" name="Google Shape;2327;p164"/>
              <p:cNvSpPr/>
              <p:nvPr/>
            </p:nvSpPr>
            <p:spPr>
              <a:xfrm>
                <a:off x="881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28" name="Google Shape;2328;p164"/>
              <p:cNvSpPr/>
              <p:nvPr/>
            </p:nvSpPr>
            <p:spPr>
              <a:xfrm>
                <a:off x="1186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29" name="Google Shape;2329;p164"/>
              <p:cNvSpPr/>
              <p:nvPr/>
            </p:nvSpPr>
            <p:spPr>
              <a:xfrm>
                <a:off x="881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30" name="Google Shape;2330;p164"/>
              <p:cNvSpPr/>
              <p:nvPr/>
            </p:nvSpPr>
            <p:spPr>
              <a:xfrm>
                <a:off x="881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31" name="Google Shape;2331;p164"/>
              <p:cNvSpPr/>
              <p:nvPr/>
            </p:nvSpPr>
            <p:spPr>
              <a:xfrm>
                <a:off x="881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32" name="Google Shape;2332;p164"/>
              <p:cNvSpPr/>
              <p:nvPr/>
            </p:nvSpPr>
            <p:spPr>
              <a:xfrm>
                <a:off x="881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33" name="Google Shape;2333;p164"/>
              <p:cNvSpPr/>
              <p:nvPr/>
            </p:nvSpPr>
            <p:spPr>
              <a:xfrm>
                <a:off x="881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34" name="Google Shape;2334;p164"/>
              <p:cNvSpPr/>
              <p:nvPr/>
            </p:nvSpPr>
            <p:spPr>
              <a:xfrm>
                <a:off x="881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35" name="Google Shape;2335;p164"/>
              <p:cNvSpPr/>
              <p:nvPr/>
            </p:nvSpPr>
            <p:spPr>
              <a:xfrm>
                <a:off x="881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36" name="Google Shape;2336;p164"/>
              <p:cNvSpPr/>
              <p:nvPr/>
            </p:nvSpPr>
            <p:spPr>
              <a:xfrm>
                <a:off x="881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37" name="Google Shape;2337;p164"/>
              <p:cNvSpPr/>
              <p:nvPr/>
            </p:nvSpPr>
            <p:spPr>
              <a:xfrm>
                <a:off x="881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38" name="Google Shape;2338;p164"/>
              <p:cNvSpPr/>
              <p:nvPr/>
            </p:nvSpPr>
            <p:spPr>
              <a:xfrm>
                <a:off x="805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39" name="Google Shape;2339;p164"/>
              <p:cNvSpPr/>
              <p:nvPr/>
            </p:nvSpPr>
            <p:spPr>
              <a:xfrm>
                <a:off x="957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40" name="Google Shape;2340;p164"/>
              <p:cNvSpPr/>
              <p:nvPr/>
            </p:nvSpPr>
            <p:spPr>
              <a:xfrm>
                <a:off x="957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41" name="Google Shape;2341;p164"/>
              <p:cNvSpPr/>
              <p:nvPr/>
            </p:nvSpPr>
            <p:spPr>
              <a:xfrm>
                <a:off x="957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42" name="Google Shape;2342;p164"/>
              <p:cNvSpPr/>
              <p:nvPr/>
            </p:nvSpPr>
            <p:spPr>
              <a:xfrm>
                <a:off x="957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43" name="Google Shape;2343;p164"/>
              <p:cNvSpPr/>
              <p:nvPr/>
            </p:nvSpPr>
            <p:spPr>
              <a:xfrm>
                <a:off x="957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44" name="Google Shape;2344;p164"/>
              <p:cNvSpPr/>
              <p:nvPr/>
            </p:nvSpPr>
            <p:spPr>
              <a:xfrm>
                <a:off x="957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45" name="Google Shape;2345;p164"/>
              <p:cNvSpPr/>
              <p:nvPr/>
            </p:nvSpPr>
            <p:spPr>
              <a:xfrm>
                <a:off x="957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46" name="Google Shape;2346;p164"/>
              <p:cNvSpPr/>
              <p:nvPr/>
            </p:nvSpPr>
            <p:spPr>
              <a:xfrm>
                <a:off x="881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47" name="Google Shape;2347;p164"/>
              <p:cNvSpPr/>
              <p:nvPr/>
            </p:nvSpPr>
            <p:spPr>
              <a:xfrm>
                <a:off x="957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48" name="Google Shape;2348;p164"/>
              <p:cNvSpPr/>
              <p:nvPr/>
            </p:nvSpPr>
            <p:spPr>
              <a:xfrm>
                <a:off x="957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49" name="Google Shape;2349;p164"/>
              <p:cNvSpPr/>
              <p:nvPr/>
            </p:nvSpPr>
            <p:spPr>
              <a:xfrm>
                <a:off x="957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50" name="Google Shape;2350;p164"/>
              <p:cNvSpPr/>
              <p:nvPr/>
            </p:nvSpPr>
            <p:spPr>
              <a:xfrm>
                <a:off x="957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51" name="Google Shape;2351;p164"/>
              <p:cNvSpPr/>
              <p:nvPr/>
            </p:nvSpPr>
            <p:spPr>
              <a:xfrm>
                <a:off x="957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52" name="Google Shape;2352;p164"/>
              <p:cNvSpPr/>
              <p:nvPr/>
            </p:nvSpPr>
            <p:spPr>
              <a:xfrm>
                <a:off x="1490" y="1913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53" name="Google Shape;2353;p164"/>
              <p:cNvSpPr/>
              <p:nvPr/>
            </p:nvSpPr>
            <p:spPr>
              <a:xfrm>
                <a:off x="1490" y="1740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56" y="66"/>
                    </a:moveTo>
                    <a:lnTo>
                      <a:pt x="72" y="31"/>
                    </a:lnTo>
                    <a:lnTo>
                      <a:pt x="56" y="0"/>
                    </a:lnTo>
                    <a:lnTo>
                      <a:pt x="16" y="0"/>
                    </a:ln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54" name="Google Shape;2354;p164"/>
              <p:cNvSpPr/>
              <p:nvPr/>
            </p:nvSpPr>
            <p:spPr>
              <a:xfrm>
                <a:off x="1490" y="2091"/>
                <a:ext cx="72" cy="61"/>
              </a:xfrm>
              <a:custGeom>
                <a:rect b="b" l="l" r="r" t="t"/>
                <a:pathLst>
                  <a:path extrusionOk="0" h="61" w="72">
                    <a:moveTo>
                      <a:pt x="16" y="0"/>
                    </a:moveTo>
                    <a:lnTo>
                      <a:pt x="0" y="30"/>
                    </a:lnTo>
                    <a:lnTo>
                      <a:pt x="16" y="61"/>
                    </a:lnTo>
                    <a:lnTo>
                      <a:pt x="56" y="61"/>
                    </a:lnTo>
                    <a:lnTo>
                      <a:pt x="72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55" name="Google Shape;2355;p164"/>
              <p:cNvSpPr/>
              <p:nvPr/>
            </p:nvSpPr>
            <p:spPr>
              <a:xfrm>
                <a:off x="1490" y="1389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56" name="Google Shape;2356;p164"/>
              <p:cNvSpPr/>
              <p:nvPr/>
            </p:nvSpPr>
            <p:spPr>
              <a:xfrm>
                <a:off x="1338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57" name="Google Shape;2357;p164"/>
              <p:cNvSpPr/>
              <p:nvPr/>
            </p:nvSpPr>
            <p:spPr>
              <a:xfrm>
                <a:off x="1490" y="1999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58" name="Google Shape;2358;p164"/>
              <p:cNvSpPr/>
              <p:nvPr/>
            </p:nvSpPr>
            <p:spPr>
              <a:xfrm>
                <a:off x="1490" y="1125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59" name="Google Shape;2359;p164"/>
              <p:cNvSpPr/>
              <p:nvPr/>
            </p:nvSpPr>
            <p:spPr>
              <a:xfrm>
                <a:off x="1490" y="1039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60" name="Google Shape;2360;p164"/>
              <p:cNvSpPr/>
              <p:nvPr/>
            </p:nvSpPr>
            <p:spPr>
              <a:xfrm>
                <a:off x="1490" y="2177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61" name="Google Shape;2361;p164"/>
              <p:cNvSpPr/>
              <p:nvPr/>
            </p:nvSpPr>
            <p:spPr>
              <a:xfrm>
                <a:off x="1490" y="1298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62" name="Google Shape;2362;p164"/>
              <p:cNvSpPr/>
              <p:nvPr/>
            </p:nvSpPr>
            <p:spPr>
              <a:xfrm>
                <a:off x="1490" y="1212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63" name="Google Shape;2363;p164"/>
              <p:cNvSpPr/>
              <p:nvPr/>
            </p:nvSpPr>
            <p:spPr>
              <a:xfrm>
                <a:off x="1490" y="952"/>
                <a:ext cx="72" cy="61"/>
              </a:xfrm>
              <a:custGeom>
                <a:rect b="b" l="l" r="r" t="t"/>
                <a:pathLst>
                  <a:path extrusionOk="0" h="61" w="72">
                    <a:moveTo>
                      <a:pt x="16" y="0"/>
                    </a:moveTo>
                    <a:lnTo>
                      <a:pt x="0" y="31"/>
                    </a:lnTo>
                    <a:lnTo>
                      <a:pt x="16" y="61"/>
                    </a:lnTo>
                    <a:lnTo>
                      <a:pt x="56" y="61"/>
                    </a:lnTo>
                    <a:lnTo>
                      <a:pt x="72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64" name="Google Shape;2364;p164"/>
              <p:cNvSpPr/>
              <p:nvPr/>
            </p:nvSpPr>
            <p:spPr>
              <a:xfrm>
                <a:off x="1490" y="251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65" name="Google Shape;2365;p164"/>
              <p:cNvSpPr/>
              <p:nvPr/>
            </p:nvSpPr>
            <p:spPr>
              <a:xfrm>
                <a:off x="1490" y="160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66" name="Google Shape;2366;p164"/>
              <p:cNvSpPr/>
              <p:nvPr/>
            </p:nvSpPr>
            <p:spPr>
              <a:xfrm>
                <a:off x="1490" y="602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67" name="Google Shape;2367;p164"/>
              <p:cNvSpPr/>
              <p:nvPr/>
            </p:nvSpPr>
            <p:spPr>
              <a:xfrm>
                <a:off x="1186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68" name="Google Shape;2368;p164"/>
              <p:cNvSpPr/>
              <p:nvPr/>
            </p:nvSpPr>
            <p:spPr>
              <a:xfrm>
                <a:off x="1490" y="861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69" name="Google Shape;2369;p164"/>
              <p:cNvSpPr/>
              <p:nvPr/>
            </p:nvSpPr>
            <p:spPr>
              <a:xfrm>
                <a:off x="1262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70" name="Google Shape;2370;p164"/>
              <p:cNvSpPr/>
              <p:nvPr/>
            </p:nvSpPr>
            <p:spPr>
              <a:xfrm>
                <a:off x="1186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71" name="Google Shape;2371;p164"/>
              <p:cNvSpPr/>
              <p:nvPr/>
            </p:nvSpPr>
            <p:spPr>
              <a:xfrm>
                <a:off x="1262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72" name="Google Shape;2372;p164"/>
              <p:cNvSpPr/>
              <p:nvPr/>
            </p:nvSpPr>
            <p:spPr>
              <a:xfrm>
                <a:off x="1262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73" name="Google Shape;2373;p164"/>
              <p:cNvSpPr/>
              <p:nvPr/>
            </p:nvSpPr>
            <p:spPr>
              <a:xfrm>
                <a:off x="1262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74" name="Google Shape;2374;p164"/>
              <p:cNvSpPr/>
              <p:nvPr/>
            </p:nvSpPr>
            <p:spPr>
              <a:xfrm>
                <a:off x="1262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75" name="Google Shape;2375;p164"/>
              <p:cNvSpPr/>
              <p:nvPr/>
            </p:nvSpPr>
            <p:spPr>
              <a:xfrm>
                <a:off x="1262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76" name="Google Shape;2376;p164"/>
              <p:cNvSpPr/>
              <p:nvPr/>
            </p:nvSpPr>
            <p:spPr>
              <a:xfrm>
                <a:off x="1262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77" name="Google Shape;2377;p164"/>
              <p:cNvSpPr/>
              <p:nvPr/>
            </p:nvSpPr>
            <p:spPr>
              <a:xfrm>
                <a:off x="1262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78" name="Google Shape;2378;p164"/>
              <p:cNvSpPr/>
              <p:nvPr/>
            </p:nvSpPr>
            <p:spPr>
              <a:xfrm>
                <a:off x="1186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79" name="Google Shape;2379;p164"/>
              <p:cNvSpPr/>
              <p:nvPr/>
            </p:nvSpPr>
            <p:spPr>
              <a:xfrm>
                <a:off x="1186" y="25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80" name="Google Shape;2380;p164"/>
              <p:cNvSpPr/>
              <p:nvPr/>
            </p:nvSpPr>
            <p:spPr>
              <a:xfrm>
                <a:off x="1186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81" name="Google Shape;2381;p164"/>
              <p:cNvSpPr/>
              <p:nvPr/>
            </p:nvSpPr>
            <p:spPr>
              <a:xfrm>
                <a:off x="1186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82" name="Google Shape;2382;p164"/>
              <p:cNvSpPr/>
              <p:nvPr/>
            </p:nvSpPr>
            <p:spPr>
              <a:xfrm>
                <a:off x="1186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83" name="Google Shape;2383;p164"/>
              <p:cNvSpPr/>
              <p:nvPr/>
            </p:nvSpPr>
            <p:spPr>
              <a:xfrm>
                <a:off x="1186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84" name="Google Shape;2384;p164"/>
              <p:cNvSpPr/>
              <p:nvPr/>
            </p:nvSpPr>
            <p:spPr>
              <a:xfrm>
                <a:off x="1186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85" name="Google Shape;2385;p164"/>
              <p:cNvSpPr/>
              <p:nvPr/>
            </p:nvSpPr>
            <p:spPr>
              <a:xfrm>
                <a:off x="1186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86" name="Google Shape;2386;p164"/>
              <p:cNvSpPr/>
              <p:nvPr/>
            </p:nvSpPr>
            <p:spPr>
              <a:xfrm>
                <a:off x="1186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87" name="Google Shape;2387;p164"/>
              <p:cNvSpPr/>
              <p:nvPr/>
            </p:nvSpPr>
            <p:spPr>
              <a:xfrm>
                <a:off x="1186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88" name="Google Shape;2388;p164"/>
              <p:cNvSpPr/>
              <p:nvPr/>
            </p:nvSpPr>
            <p:spPr>
              <a:xfrm>
                <a:off x="1186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89" name="Google Shape;2389;p164"/>
              <p:cNvSpPr/>
              <p:nvPr/>
            </p:nvSpPr>
            <p:spPr>
              <a:xfrm>
                <a:off x="1338" y="33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90" name="Google Shape;2390;p164"/>
              <p:cNvSpPr/>
              <p:nvPr/>
            </p:nvSpPr>
            <p:spPr>
              <a:xfrm>
                <a:off x="1338" y="1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91" name="Google Shape;2391;p164"/>
              <p:cNvSpPr/>
              <p:nvPr/>
            </p:nvSpPr>
            <p:spPr>
              <a:xfrm>
                <a:off x="1338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92" name="Google Shape;2392;p164"/>
              <p:cNvSpPr/>
              <p:nvPr/>
            </p:nvSpPr>
            <p:spPr>
              <a:xfrm>
                <a:off x="1338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93" name="Google Shape;2393;p164"/>
              <p:cNvSpPr/>
              <p:nvPr/>
            </p:nvSpPr>
            <p:spPr>
              <a:xfrm>
                <a:off x="1338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94" name="Google Shape;2394;p164"/>
              <p:cNvSpPr/>
              <p:nvPr/>
            </p:nvSpPr>
            <p:spPr>
              <a:xfrm>
                <a:off x="1338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95" name="Google Shape;2395;p164"/>
              <p:cNvSpPr/>
              <p:nvPr/>
            </p:nvSpPr>
            <p:spPr>
              <a:xfrm>
                <a:off x="1262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96" name="Google Shape;2396;p164"/>
              <p:cNvSpPr/>
              <p:nvPr/>
            </p:nvSpPr>
            <p:spPr>
              <a:xfrm>
                <a:off x="1338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97" name="Google Shape;2397;p164"/>
              <p:cNvSpPr/>
              <p:nvPr/>
            </p:nvSpPr>
            <p:spPr>
              <a:xfrm>
                <a:off x="1338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98" name="Google Shape;2398;p164"/>
              <p:cNvSpPr/>
              <p:nvPr/>
            </p:nvSpPr>
            <p:spPr>
              <a:xfrm>
                <a:off x="1338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99" name="Google Shape;2399;p164"/>
              <p:cNvSpPr/>
              <p:nvPr/>
            </p:nvSpPr>
            <p:spPr>
              <a:xfrm>
                <a:off x="1338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00" name="Google Shape;2400;p164"/>
              <p:cNvSpPr/>
              <p:nvPr/>
            </p:nvSpPr>
            <p:spPr>
              <a:xfrm>
                <a:off x="1338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01" name="Google Shape;2401;p164"/>
              <p:cNvSpPr/>
              <p:nvPr/>
            </p:nvSpPr>
            <p:spPr>
              <a:xfrm>
                <a:off x="1262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02" name="Google Shape;2402;p164"/>
              <p:cNvSpPr/>
              <p:nvPr/>
            </p:nvSpPr>
            <p:spPr>
              <a:xfrm>
                <a:off x="200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03" name="Google Shape;2403;p164"/>
              <p:cNvSpPr/>
              <p:nvPr/>
            </p:nvSpPr>
            <p:spPr>
              <a:xfrm>
                <a:off x="200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04" name="Google Shape;2404;p164"/>
              <p:cNvSpPr/>
              <p:nvPr/>
            </p:nvSpPr>
            <p:spPr>
              <a:xfrm>
                <a:off x="200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05" name="Google Shape;2405;p164"/>
              <p:cNvSpPr/>
              <p:nvPr/>
            </p:nvSpPr>
            <p:spPr>
              <a:xfrm>
                <a:off x="200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06" name="Google Shape;2406;p164"/>
              <p:cNvSpPr/>
              <p:nvPr/>
            </p:nvSpPr>
            <p:spPr>
              <a:xfrm>
                <a:off x="353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07" name="Google Shape;2407;p164"/>
              <p:cNvSpPr/>
              <p:nvPr/>
            </p:nvSpPr>
            <p:spPr>
              <a:xfrm>
                <a:off x="353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08" name="Google Shape;2408;p164"/>
              <p:cNvSpPr/>
              <p:nvPr/>
            </p:nvSpPr>
            <p:spPr>
              <a:xfrm>
                <a:off x="276" y="77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09" name="Google Shape;2409;p164"/>
              <p:cNvSpPr/>
              <p:nvPr/>
            </p:nvSpPr>
            <p:spPr>
              <a:xfrm>
                <a:off x="276" y="68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10" name="Google Shape;2410;p164"/>
              <p:cNvSpPr/>
              <p:nvPr/>
            </p:nvSpPr>
            <p:spPr>
              <a:xfrm>
                <a:off x="276" y="60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11" name="Google Shape;2411;p164"/>
              <p:cNvSpPr/>
              <p:nvPr/>
            </p:nvSpPr>
            <p:spPr>
              <a:xfrm>
                <a:off x="124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12" name="Google Shape;2412;p164"/>
              <p:cNvSpPr/>
              <p:nvPr/>
            </p:nvSpPr>
            <p:spPr>
              <a:xfrm>
                <a:off x="728" y="51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61" y="66"/>
                    </a:move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13" name="Google Shape;2413;p164"/>
              <p:cNvSpPr/>
              <p:nvPr/>
            </p:nvSpPr>
            <p:spPr>
              <a:xfrm>
                <a:off x="728" y="121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14" name="Google Shape;2414;p164"/>
              <p:cNvSpPr/>
              <p:nvPr/>
            </p:nvSpPr>
            <p:spPr>
              <a:xfrm>
                <a:off x="728" y="129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15" name="Google Shape;2415;p164"/>
              <p:cNvSpPr/>
              <p:nvPr/>
            </p:nvSpPr>
            <p:spPr>
              <a:xfrm>
                <a:off x="728" y="77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16" name="Google Shape;2416;p164"/>
              <p:cNvSpPr/>
              <p:nvPr/>
            </p:nvSpPr>
            <p:spPr>
              <a:xfrm>
                <a:off x="728" y="68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17" name="Google Shape;2417;p164"/>
              <p:cNvSpPr/>
              <p:nvPr/>
            </p:nvSpPr>
            <p:spPr>
              <a:xfrm>
                <a:off x="728" y="103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18" name="Google Shape;2418;p164"/>
              <p:cNvSpPr/>
              <p:nvPr/>
            </p:nvSpPr>
            <p:spPr>
              <a:xfrm>
                <a:off x="728" y="95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61" y="61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19" name="Google Shape;2419;p164"/>
              <p:cNvSpPr/>
              <p:nvPr/>
            </p:nvSpPr>
            <p:spPr>
              <a:xfrm>
                <a:off x="728" y="112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20" name="Google Shape;2420;p164"/>
              <p:cNvSpPr/>
              <p:nvPr/>
            </p:nvSpPr>
            <p:spPr>
              <a:xfrm>
                <a:off x="728" y="86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21" name="Google Shape;2421;p164"/>
              <p:cNvSpPr/>
              <p:nvPr/>
            </p:nvSpPr>
            <p:spPr>
              <a:xfrm>
                <a:off x="805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22" name="Google Shape;2422;p164"/>
              <p:cNvSpPr/>
              <p:nvPr/>
            </p:nvSpPr>
            <p:spPr>
              <a:xfrm>
                <a:off x="805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23" name="Google Shape;2423;p164"/>
              <p:cNvSpPr/>
              <p:nvPr/>
            </p:nvSpPr>
            <p:spPr>
              <a:xfrm>
                <a:off x="805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24" name="Google Shape;2424;p164"/>
              <p:cNvSpPr/>
              <p:nvPr/>
            </p:nvSpPr>
            <p:spPr>
              <a:xfrm>
                <a:off x="805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25" name="Google Shape;2425;p164"/>
              <p:cNvSpPr/>
              <p:nvPr/>
            </p:nvSpPr>
            <p:spPr>
              <a:xfrm>
                <a:off x="728" y="138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26" name="Google Shape;2426;p164"/>
              <p:cNvSpPr/>
              <p:nvPr/>
            </p:nvSpPr>
            <p:spPr>
              <a:xfrm>
                <a:off x="805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27" name="Google Shape;2427;p164"/>
              <p:cNvSpPr/>
              <p:nvPr/>
            </p:nvSpPr>
            <p:spPr>
              <a:xfrm>
                <a:off x="805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28" name="Google Shape;2428;p164"/>
              <p:cNvSpPr/>
              <p:nvPr/>
            </p:nvSpPr>
            <p:spPr>
              <a:xfrm>
                <a:off x="805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29" name="Google Shape;2429;p164"/>
              <p:cNvSpPr/>
              <p:nvPr/>
            </p:nvSpPr>
            <p:spPr>
              <a:xfrm>
                <a:off x="805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30" name="Google Shape;2430;p164"/>
              <p:cNvSpPr/>
              <p:nvPr/>
            </p:nvSpPr>
            <p:spPr>
              <a:xfrm>
                <a:off x="805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31" name="Google Shape;2431;p164"/>
              <p:cNvSpPr/>
              <p:nvPr/>
            </p:nvSpPr>
            <p:spPr>
              <a:xfrm>
                <a:off x="805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32" name="Google Shape;2432;p164"/>
              <p:cNvSpPr/>
              <p:nvPr/>
            </p:nvSpPr>
            <p:spPr>
              <a:xfrm>
                <a:off x="652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33" name="Google Shape;2433;p164"/>
              <p:cNvSpPr/>
              <p:nvPr/>
            </p:nvSpPr>
            <p:spPr>
              <a:xfrm>
                <a:off x="429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34" name="Google Shape;2434;p164"/>
              <p:cNvSpPr/>
              <p:nvPr/>
            </p:nvSpPr>
            <p:spPr>
              <a:xfrm>
                <a:off x="124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35" name="Google Shape;2435;p164"/>
              <p:cNvSpPr/>
              <p:nvPr/>
            </p:nvSpPr>
            <p:spPr>
              <a:xfrm>
                <a:off x="576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36" name="Google Shape;2436;p164"/>
              <p:cNvSpPr/>
              <p:nvPr/>
            </p:nvSpPr>
            <p:spPr>
              <a:xfrm>
                <a:off x="200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37" name="Google Shape;2437;p164"/>
              <p:cNvSpPr/>
              <p:nvPr/>
            </p:nvSpPr>
            <p:spPr>
              <a:xfrm>
                <a:off x="276" y="86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38" name="Google Shape;2438;p164"/>
              <p:cNvSpPr/>
              <p:nvPr/>
            </p:nvSpPr>
            <p:spPr>
              <a:xfrm>
                <a:off x="353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39" name="Google Shape;2439;p164"/>
              <p:cNvSpPr/>
              <p:nvPr/>
            </p:nvSpPr>
            <p:spPr>
              <a:xfrm>
                <a:off x="505" y="907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40" name="Google Shape;2440;p164"/>
              <p:cNvSpPr/>
              <p:nvPr/>
            </p:nvSpPr>
            <p:spPr>
              <a:xfrm>
                <a:off x="505" y="82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41" name="Google Shape;2441;p164"/>
              <p:cNvSpPr/>
              <p:nvPr/>
            </p:nvSpPr>
            <p:spPr>
              <a:xfrm>
                <a:off x="429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42" name="Google Shape;2442;p164"/>
              <p:cNvSpPr/>
              <p:nvPr/>
            </p:nvSpPr>
            <p:spPr>
              <a:xfrm>
                <a:off x="505" y="729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43" name="Google Shape;2443;p164"/>
              <p:cNvSpPr/>
              <p:nvPr/>
            </p:nvSpPr>
            <p:spPr>
              <a:xfrm>
                <a:off x="429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44" name="Google Shape;2444;p164"/>
              <p:cNvSpPr/>
              <p:nvPr/>
            </p:nvSpPr>
            <p:spPr>
              <a:xfrm>
                <a:off x="505" y="643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45" name="Google Shape;2445;p164"/>
              <p:cNvSpPr/>
              <p:nvPr/>
            </p:nvSpPr>
            <p:spPr>
              <a:xfrm>
                <a:off x="429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46" name="Google Shape;2446;p164"/>
              <p:cNvSpPr/>
              <p:nvPr/>
            </p:nvSpPr>
            <p:spPr>
              <a:xfrm>
                <a:off x="652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47" name="Google Shape;2447;p164"/>
              <p:cNvSpPr/>
              <p:nvPr/>
            </p:nvSpPr>
            <p:spPr>
              <a:xfrm>
                <a:off x="652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48" name="Google Shape;2448;p164"/>
              <p:cNvSpPr/>
              <p:nvPr/>
            </p:nvSpPr>
            <p:spPr>
              <a:xfrm>
                <a:off x="652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49" name="Google Shape;2449;p164"/>
              <p:cNvSpPr/>
              <p:nvPr/>
            </p:nvSpPr>
            <p:spPr>
              <a:xfrm>
                <a:off x="652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50" name="Google Shape;2450;p164"/>
              <p:cNvSpPr/>
              <p:nvPr/>
            </p:nvSpPr>
            <p:spPr>
              <a:xfrm>
                <a:off x="652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51" name="Google Shape;2451;p164"/>
              <p:cNvSpPr/>
              <p:nvPr/>
            </p:nvSpPr>
            <p:spPr>
              <a:xfrm>
                <a:off x="576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52" name="Google Shape;2452;p164"/>
              <p:cNvSpPr/>
              <p:nvPr/>
            </p:nvSpPr>
            <p:spPr>
              <a:xfrm>
                <a:off x="576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53" name="Google Shape;2453;p164"/>
              <p:cNvSpPr/>
              <p:nvPr/>
            </p:nvSpPr>
            <p:spPr>
              <a:xfrm>
                <a:off x="576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54" name="Google Shape;2454;p164"/>
              <p:cNvSpPr/>
              <p:nvPr/>
            </p:nvSpPr>
            <p:spPr>
              <a:xfrm>
                <a:off x="576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55" name="Google Shape;2455;p164"/>
              <p:cNvSpPr/>
              <p:nvPr/>
            </p:nvSpPr>
            <p:spPr>
              <a:xfrm>
                <a:off x="2247" y="51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56" name="Google Shape;2456;p164"/>
              <p:cNvSpPr/>
              <p:nvPr/>
            </p:nvSpPr>
            <p:spPr>
              <a:xfrm>
                <a:off x="2324" y="29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57" name="Google Shape;2457;p164"/>
              <p:cNvSpPr/>
              <p:nvPr/>
            </p:nvSpPr>
            <p:spPr>
              <a:xfrm>
                <a:off x="2324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1"/>
                    </a:lnTo>
                    <a:lnTo>
                      <a:pt x="55" y="61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58" name="Google Shape;2458;p164"/>
              <p:cNvSpPr/>
              <p:nvPr/>
            </p:nvSpPr>
            <p:spPr>
              <a:xfrm>
                <a:off x="2324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59" name="Google Shape;2459;p164"/>
              <p:cNvSpPr/>
              <p:nvPr/>
            </p:nvSpPr>
            <p:spPr>
              <a:xfrm>
                <a:off x="2095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60" name="Google Shape;2460;p164"/>
              <p:cNvSpPr/>
              <p:nvPr/>
            </p:nvSpPr>
            <p:spPr>
              <a:xfrm>
                <a:off x="2247" y="16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61" name="Google Shape;2461;p164"/>
              <p:cNvSpPr/>
              <p:nvPr/>
            </p:nvSpPr>
            <p:spPr>
              <a:xfrm>
                <a:off x="2171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62" name="Google Shape;2462;p164"/>
              <p:cNvSpPr/>
              <p:nvPr/>
            </p:nvSpPr>
            <p:spPr>
              <a:xfrm>
                <a:off x="2247" y="25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63" name="Google Shape;2463;p164"/>
              <p:cNvSpPr/>
              <p:nvPr/>
            </p:nvSpPr>
            <p:spPr>
              <a:xfrm>
                <a:off x="2247" y="33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64" name="Google Shape;2464;p164"/>
              <p:cNvSpPr/>
              <p:nvPr/>
            </p:nvSpPr>
            <p:spPr>
              <a:xfrm>
                <a:off x="2247" y="42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65" name="Google Shape;2465;p164"/>
              <p:cNvSpPr/>
              <p:nvPr/>
            </p:nvSpPr>
            <p:spPr>
              <a:xfrm>
                <a:off x="2171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66" name="Google Shape;2466;p164"/>
              <p:cNvSpPr/>
              <p:nvPr/>
            </p:nvSpPr>
            <p:spPr>
              <a:xfrm>
                <a:off x="2171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67" name="Google Shape;2467;p164"/>
              <p:cNvSpPr/>
              <p:nvPr/>
            </p:nvSpPr>
            <p:spPr>
              <a:xfrm>
                <a:off x="2171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68" name="Google Shape;2468;p164"/>
              <p:cNvSpPr/>
              <p:nvPr/>
            </p:nvSpPr>
            <p:spPr>
              <a:xfrm>
                <a:off x="2171" y="29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69" name="Google Shape;2469;p164"/>
              <p:cNvSpPr/>
              <p:nvPr/>
            </p:nvSpPr>
            <p:spPr>
              <a:xfrm>
                <a:off x="2171" y="20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70" name="Google Shape;2470;p164"/>
              <p:cNvSpPr/>
              <p:nvPr/>
            </p:nvSpPr>
            <p:spPr>
              <a:xfrm>
                <a:off x="2547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71" name="Google Shape;2471;p164"/>
              <p:cNvSpPr/>
              <p:nvPr/>
            </p:nvSpPr>
            <p:spPr>
              <a:xfrm>
                <a:off x="2547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72" name="Google Shape;2472;p164"/>
              <p:cNvSpPr/>
              <p:nvPr/>
            </p:nvSpPr>
            <p:spPr>
              <a:xfrm>
                <a:off x="2547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73" name="Google Shape;2473;p164"/>
              <p:cNvSpPr/>
              <p:nvPr/>
            </p:nvSpPr>
            <p:spPr>
              <a:xfrm>
                <a:off x="2547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74" name="Google Shape;2474;p164"/>
              <p:cNvSpPr/>
              <p:nvPr/>
            </p:nvSpPr>
            <p:spPr>
              <a:xfrm>
                <a:off x="2547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75" name="Google Shape;2475;p164"/>
              <p:cNvSpPr/>
              <p:nvPr/>
            </p:nvSpPr>
            <p:spPr>
              <a:xfrm>
                <a:off x="2476" y="1872"/>
                <a:ext cx="71" cy="61"/>
              </a:xfrm>
              <a:custGeom>
                <a:rect b="b" l="l" r="r" t="t"/>
                <a:pathLst>
                  <a:path extrusionOk="0" h="61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1"/>
                    </a:lnTo>
                    <a:lnTo>
                      <a:pt x="56" y="61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76" name="Google Shape;2476;p164"/>
              <p:cNvSpPr/>
              <p:nvPr/>
            </p:nvSpPr>
            <p:spPr>
              <a:xfrm>
                <a:off x="2547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77" name="Google Shape;2477;p164"/>
              <p:cNvSpPr/>
              <p:nvPr/>
            </p:nvSpPr>
            <p:spPr>
              <a:xfrm>
                <a:off x="2547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78" name="Google Shape;2478;p164"/>
              <p:cNvSpPr/>
              <p:nvPr/>
            </p:nvSpPr>
            <p:spPr>
              <a:xfrm>
                <a:off x="2623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79" name="Google Shape;2479;p164"/>
              <p:cNvSpPr/>
              <p:nvPr/>
            </p:nvSpPr>
            <p:spPr>
              <a:xfrm>
                <a:off x="2623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80" name="Google Shape;2480;p164"/>
              <p:cNvSpPr/>
              <p:nvPr/>
            </p:nvSpPr>
            <p:spPr>
              <a:xfrm>
                <a:off x="2623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81" name="Google Shape;2481;p164"/>
              <p:cNvSpPr/>
              <p:nvPr/>
            </p:nvSpPr>
            <p:spPr>
              <a:xfrm>
                <a:off x="2623" y="187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82" name="Google Shape;2482;p164"/>
              <p:cNvSpPr/>
              <p:nvPr/>
            </p:nvSpPr>
            <p:spPr>
              <a:xfrm>
                <a:off x="2623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1"/>
                    </a:lnTo>
                    <a:lnTo>
                      <a:pt x="61" y="61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83" name="Google Shape;2483;p164"/>
              <p:cNvSpPr/>
              <p:nvPr/>
            </p:nvSpPr>
            <p:spPr>
              <a:xfrm>
                <a:off x="2623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84" name="Google Shape;2484;p164"/>
              <p:cNvSpPr/>
              <p:nvPr/>
            </p:nvSpPr>
            <p:spPr>
              <a:xfrm>
                <a:off x="2623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85" name="Google Shape;2485;p164"/>
              <p:cNvSpPr/>
              <p:nvPr/>
            </p:nvSpPr>
            <p:spPr>
              <a:xfrm>
                <a:off x="2623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86" name="Google Shape;2486;p164"/>
              <p:cNvSpPr/>
              <p:nvPr/>
            </p:nvSpPr>
            <p:spPr>
              <a:xfrm>
                <a:off x="2623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87" name="Google Shape;2487;p164"/>
              <p:cNvSpPr/>
              <p:nvPr/>
            </p:nvSpPr>
            <p:spPr>
              <a:xfrm>
                <a:off x="2324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88" name="Google Shape;2488;p164"/>
              <p:cNvSpPr/>
              <p:nvPr/>
            </p:nvSpPr>
            <p:spPr>
              <a:xfrm>
                <a:off x="2400" y="25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89" name="Google Shape;2489;p164"/>
              <p:cNvSpPr/>
              <p:nvPr/>
            </p:nvSpPr>
            <p:spPr>
              <a:xfrm>
                <a:off x="2476" y="1781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90" name="Google Shape;2490;p164"/>
              <p:cNvSpPr/>
              <p:nvPr/>
            </p:nvSpPr>
            <p:spPr>
              <a:xfrm>
                <a:off x="2476" y="1694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91" name="Google Shape;2491;p164"/>
              <p:cNvSpPr/>
              <p:nvPr/>
            </p:nvSpPr>
            <p:spPr>
              <a:xfrm>
                <a:off x="1714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92" name="Google Shape;2492;p164"/>
              <p:cNvSpPr/>
              <p:nvPr/>
            </p:nvSpPr>
            <p:spPr>
              <a:xfrm>
                <a:off x="1714" y="204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93" name="Google Shape;2493;p164"/>
              <p:cNvSpPr/>
              <p:nvPr/>
            </p:nvSpPr>
            <p:spPr>
              <a:xfrm>
                <a:off x="1714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94" name="Google Shape;2494;p164"/>
              <p:cNvSpPr/>
              <p:nvPr/>
            </p:nvSpPr>
            <p:spPr>
              <a:xfrm>
                <a:off x="1714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61" y="61"/>
                    </a:move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95" name="Google Shape;2495;p164"/>
              <p:cNvSpPr/>
              <p:nvPr/>
            </p:nvSpPr>
            <p:spPr>
              <a:xfrm>
                <a:off x="1714" y="221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96" name="Google Shape;2496;p164"/>
              <p:cNvSpPr/>
              <p:nvPr/>
            </p:nvSpPr>
            <p:spPr>
              <a:xfrm>
                <a:off x="1714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61" y="67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2497" name="Google Shape;2497;p164"/>
            <p:cNvGrpSpPr/>
            <p:nvPr/>
          </p:nvGrpSpPr>
          <p:grpSpPr>
            <a:xfrm>
              <a:off x="1414" y="160"/>
              <a:ext cx="4242" cy="2911"/>
              <a:chOff x="1414" y="160"/>
              <a:chExt cx="4242" cy="2911"/>
            </a:xfrm>
          </p:grpSpPr>
          <p:sp>
            <p:nvSpPr>
              <p:cNvPr id="2498" name="Google Shape;2498;p164"/>
              <p:cNvSpPr/>
              <p:nvPr/>
            </p:nvSpPr>
            <p:spPr>
              <a:xfrm>
                <a:off x="1714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99" name="Google Shape;2499;p164"/>
              <p:cNvSpPr/>
              <p:nvPr/>
            </p:nvSpPr>
            <p:spPr>
              <a:xfrm>
                <a:off x="1714" y="29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1" y="66"/>
                    </a:move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00" name="Google Shape;2500;p164"/>
              <p:cNvSpPr/>
              <p:nvPr/>
            </p:nvSpPr>
            <p:spPr>
              <a:xfrm>
                <a:off x="1714" y="248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01" name="Google Shape;2501;p164"/>
              <p:cNvSpPr/>
              <p:nvPr/>
            </p:nvSpPr>
            <p:spPr>
              <a:xfrm>
                <a:off x="1714" y="256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02" name="Google Shape;2502;p164"/>
              <p:cNvSpPr/>
              <p:nvPr/>
            </p:nvSpPr>
            <p:spPr>
              <a:xfrm>
                <a:off x="1638" y="278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03" name="Google Shape;2503;p164"/>
              <p:cNvSpPr/>
              <p:nvPr/>
            </p:nvSpPr>
            <p:spPr>
              <a:xfrm>
                <a:off x="1714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04" name="Google Shape;2504;p164"/>
              <p:cNvSpPr/>
              <p:nvPr/>
            </p:nvSpPr>
            <p:spPr>
              <a:xfrm>
                <a:off x="1790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05" name="Google Shape;2505;p164"/>
              <p:cNvSpPr/>
              <p:nvPr/>
            </p:nvSpPr>
            <p:spPr>
              <a:xfrm>
                <a:off x="1790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06" name="Google Shape;2506;p164"/>
              <p:cNvSpPr/>
              <p:nvPr/>
            </p:nvSpPr>
            <p:spPr>
              <a:xfrm>
                <a:off x="1790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07" name="Google Shape;2507;p164"/>
              <p:cNvSpPr/>
              <p:nvPr/>
            </p:nvSpPr>
            <p:spPr>
              <a:xfrm>
                <a:off x="1790" y="226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08" name="Google Shape;2508;p164"/>
              <p:cNvSpPr/>
              <p:nvPr/>
            </p:nvSpPr>
            <p:spPr>
              <a:xfrm>
                <a:off x="1790" y="235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09" name="Google Shape;2509;p164"/>
              <p:cNvSpPr/>
              <p:nvPr/>
            </p:nvSpPr>
            <p:spPr>
              <a:xfrm>
                <a:off x="1790" y="25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10" name="Google Shape;2510;p164"/>
              <p:cNvSpPr/>
              <p:nvPr/>
            </p:nvSpPr>
            <p:spPr>
              <a:xfrm>
                <a:off x="1790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11" name="Google Shape;2511;p164"/>
              <p:cNvSpPr/>
              <p:nvPr/>
            </p:nvSpPr>
            <p:spPr>
              <a:xfrm>
                <a:off x="1790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12" name="Google Shape;2512;p164"/>
              <p:cNvSpPr/>
              <p:nvPr/>
            </p:nvSpPr>
            <p:spPr>
              <a:xfrm>
                <a:off x="1790" y="33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13" name="Google Shape;2513;p164"/>
              <p:cNvSpPr/>
              <p:nvPr/>
            </p:nvSpPr>
            <p:spPr>
              <a:xfrm>
                <a:off x="1790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14" name="Google Shape;2514;p164"/>
              <p:cNvSpPr/>
              <p:nvPr/>
            </p:nvSpPr>
            <p:spPr>
              <a:xfrm>
                <a:off x="1714" y="26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15" name="Google Shape;2515;p164"/>
              <p:cNvSpPr/>
              <p:nvPr/>
            </p:nvSpPr>
            <p:spPr>
              <a:xfrm>
                <a:off x="1790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16" name="Google Shape;2516;p164"/>
              <p:cNvSpPr/>
              <p:nvPr/>
            </p:nvSpPr>
            <p:spPr>
              <a:xfrm>
                <a:off x="1790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17" name="Google Shape;2517;p164"/>
              <p:cNvSpPr/>
              <p:nvPr/>
            </p:nvSpPr>
            <p:spPr>
              <a:xfrm>
                <a:off x="1562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0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0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18" name="Google Shape;2518;p164"/>
              <p:cNvSpPr/>
              <p:nvPr/>
            </p:nvSpPr>
            <p:spPr>
              <a:xfrm>
                <a:off x="1562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0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0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19" name="Google Shape;2519;p164"/>
              <p:cNvSpPr/>
              <p:nvPr/>
            </p:nvSpPr>
            <p:spPr>
              <a:xfrm>
                <a:off x="1562" y="20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20" name="Google Shape;2520;p164"/>
              <p:cNvSpPr/>
              <p:nvPr/>
            </p:nvSpPr>
            <p:spPr>
              <a:xfrm>
                <a:off x="1562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21" name="Google Shape;2521;p164"/>
              <p:cNvSpPr/>
              <p:nvPr/>
            </p:nvSpPr>
            <p:spPr>
              <a:xfrm>
                <a:off x="1562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6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6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22" name="Google Shape;2522;p164"/>
              <p:cNvSpPr/>
              <p:nvPr/>
            </p:nvSpPr>
            <p:spPr>
              <a:xfrm>
                <a:off x="1562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23" name="Google Shape;2523;p164"/>
              <p:cNvSpPr/>
              <p:nvPr/>
            </p:nvSpPr>
            <p:spPr>
              <a:xfrm>
                <a:off x="1562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24" name="Google Shape;2524;p164"/>
              <p:cNvSpPr/>
              <p:nvPr/>
            </p:nvSpPr>
            <p:spPr>
              <a:xfrm>
                <a:off x="1562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0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25" name="Google Shape;2525;p164"/>
              <p:cNvSpPr/>
              <p:nvPr/>
            </p:nvSpPr>
            <p:spPr>
              <a:xfrm>
                <a:off x="1562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26" name="Google Shape;2526;p164"/>
              <p:cNvSpPr/>
              <p:nvPr/>
            </p:nvSpPr>
            <p:spPr>
              <a:xfrm>
                <a:off x="1562" y="248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27" name="Google Shape;2527;p164"/>
              <p:cNvSpPr/>
              <p:nvPr/>
            </p:nvSpPr>
            <p:spPr>
              <a:xfrm>
                <a:off x="1562" y="256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6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28" name="Google Shape;2528;p164"/>
              <p:cNvSpPr/>
              <p:nvPr/>
            </p:nvSpPr>
            <p:spPr>
              <a:xfrm>
                <a:off x="1562" y="26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0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29" name="Google Shape;2529;p164"/>
              <p:cNvSpPr/>
              <p:nvPr/>
            </p:nvSpPr>
            <p:spPr>
              <a:xfrm>
                <a:off x="1562" y="274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1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30" name="Google Shape;2530;p164"/>
              <p:cNvSpPr/>
              <p:nvPr/>
            </p:nvSpPr>
            <p:spPr>
              <a:xfrm>
                <a:off x="1562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60" y="67"/>
                    </a:lnTo>
                    <a:lnTo>
                      <a:pt x="76" y="31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31" name="Google Shape;2531;p164"/>
              <p:cNvSpPr/>
              <p:nvPr/>
            </p:nvSpPr>
            <p:spPr>
              <a:xfrm>
                <a:off x="1562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1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1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32" name="Google Shape;2532;p164"/>
              <p:cNvSpPr/>
              <p:nvPr/>
            </p:nvSpPr>
            <p:spPr>
              <a:xfrm>
                <a:off x="1562" y="204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0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33" name="Google Shape;2533;p164"/>
              <p:cNvSpPr/>
              <p:nvPr/>
            </p:nvSpPr>
            <p:spPr>
              <a:xfrm>
                <a:off x="1562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1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34" name="Google Shape;2534;p164"/>
              <p:cNvSpPr/>
              <p:nvPr/>
            </p:nvSpPr>
            <p:spPr>
              <a:xfrm>
                <a:off x="1562" y="221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35" name="Google Shape;2535;p164"/>
              <p:cNvSpPr/>
              <p:nvPr/>
            </p:nvSpPr>
            <p:spPr>
              <a:xfrm>
                <a:off x="1562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6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36" name="Google Shape;2536;p164"/>
              <p:cNvSpPr/>
              <p:nvPr/>
            </p:nvSpPr>
            <p:spPr>
              <a:xfrm>
                <a:off x="1562" y="283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6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37" name="Google Shape;2537;p164"/>
              <p:cNvSpPr/>
              <p:nvPr/>
            </p:nvSpPr>
            <p:spPr>
              <a:xfrm>
                <a:off x="1414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38" name="Google Shape;2538;p164"/>
              <p:cNvSpPr/>
              <p:nvPr/>
            </p:nvSpPr>
            <p:spPr>
              <a:xfrm>
                <a:off x="1414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56" y="61"/>
                    </a:move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1"/>
                    </a:lnTo>
                    <a:lnTo>
                      <a:pt x="15" y="61"/>
                    </a:lnTo>
                    <a:lnTo>
                      <a:pt x="56" y="61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39" name="Google Shape;2539;p164"/>
              <p:cNvSpPr/>
              <p:nvPr/>
            </p:nvSpPr>
            <p:spPr>
              <a:xfrm>
                <a:off x="1414" y="20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40" name="Google Shape;2540;p164"/>
              <p:cNvSpPr/>
              <p:nvPr/>
            </p:nvSpPr>
            <p:spPr>
              <a:xfrm>
                <a:off x="1414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41" name="Google Shape;2541;p164"/>
              <p:cNvSpPr/>
              <p:nvPr/>
            </p:nvSpPr>
            <p:spPr>
              <a:xfrm>
                <a:off x="1414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42" name="Google Shape;2542;p164"/>
              <p:cNvSpPr/>
              <p:nvPr/>
            </p:nvSpPr>
            <p:spPr>
              <a:xfrm>
                <a:off x="1414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43" name="Google Shape;2543;p164"/>
              <p:cNvSpPr/>
              <p:nvPr/>
            </p:nvSpPr>
            <p:spPr>
              <a:xfrm>
                <a:off x="1490" y="2263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44" name="Google Shape;2544;p164"/>
              <p:cNvSpPr/>
              <p:nvPr/>
            </p:nvSpPr>
            <p:spPr>
              <a:xfrm>
                <a:off x="1414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45" name="Google Shape;2545;p164"/>
              <p:cNvSpPr/>
              <p:nvPr/>
            </p:nvSpPr>
            <p:spPr>
              <a:xfrm>
                <a:off x="1414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46" name="Google Shape;2546;p164"/>
              <p:cNvSpPr/>
              <p:nvPr/>
            </p:nvSpPr>
            <p:spPr>
              <a:xfrm>
                <a:off x="1414" y="204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47" name="Google Shape;2547;p164"/>
              <p:cNvSpPr/>
              <p:nvPr/>
            </p:nvSpPr>
            <p:spPr>
              <a:xfrm>
                <a:off x="1414" y="29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48" name="Google Shape;2548;p164"/>
              <p:cNvSpPr/>
              <p:nvPr/>
            </p:nvSpPr>
            <p:spPr>
              <a:xfrm>
                <a:off x="1414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49" name="Google Shape;2549;p164"/>
              <p:cNvSpPr/>
              <p:nvPr/>
            </p:nvSpPr>
            <p:spPr>
              <a:xfrm>
                <a:off x="1414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56" y="61"/>
                    </a:move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0"/>
                    </a:lnTo>
                    <a:lnTo>
                      <a:pt x="15" y="61"/>
                    </a:lnTo>
                    <a:lnTo>
                      <a:pt x="56" y="61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50" name="Google Shape;2550;p164"/>
              <p:cNvSpPr/>
              <p:nvPr/>
            </p:nvSpPr>
            <p:spPr>
              <a:xfrm>
                <a:off x="1562" y="291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51" name="Google Shape;2551;p164"/>
              <p:cNvSpPr/>
              <p:nvPr/>
            </p:nvSpPr>
            <p:spPr>
              <a:xfrm>
                <a:off x="1414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52" name="Google Shape;2552;p164"/>
              <p:cNvSpPr/>
              <p:nvPr/>
            </p:nvSpPr>
            <p:spPr>
              <a:xfrm>
                <a:off x="1638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53" name="Google Shape;2553;p164"/>
              <p:cNvSpPr/>
              <p:nvPr/>
            </p:nvSpPr>
            <p:spPr>
              <a:xfrm>
                <a:off x="1638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54" name="Google Shape;2554;p164"/>
              <p:cNvSpPr/>
              <p:nvPr/>
            </p:nvSpPr>
            <p:spPr>
              <a:xfrm>
                <a:off x="1638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55" name="Google Shape;2555;p164"/>
              <p:cNvSpPr/>
              <p:nvPr/>
            </p:nvSpPr>
            <p:spPr>
              <a:xfrm>
                <a:off x="1638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56" name="Google Shape;2556;p164"/>
              <p:cNvSpPr/>
              <p:nvPr/>
            </p:nvSpPr>
            <p:spPr>
              <a:xfrm>
                <a:off x="1638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57" name="Google Shape;2557;p164"/>
              <p:cNvSpPr/>
              <p:nvPr/>
            </p:nvSpPr>
            <p:spPr>
              <a:xfrm>
                <a:off x="1638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58" name="Google Shape;2558;p164"/>
              <p:cNvSpPr/>
              <p:nvPr/>
            </p:nvSpPr>
            <p:spPr>
              <a:xfrm>
                <a:off x="1638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59" name="Google Shape;2559;p164"/>
              <p:cNvSpPr/>
              <p:nvPr/>
            </p:nvSpPr>
            <p:spPr>
              <a:xfrm>
                <a:off x="1638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60" name="Google Shape;2560;p164"/>
              <p:cNvSpPr/>
              <p:nvPr/>
            </p:nvSpPr>
            <p:spPr>
              <a:xfrm>
                <a:off x="1638" y="1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61" name="Google Shape;2561;p164"/>
              <p:cNvSpPr/>
              <p:nvPr/>
            </p:nvSpPr>
            <p:spPr>
              <a:xfrm>
                <a:off x="1638" y="33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62" name="Google Shape;2562;p164"/>
              <p:cNvSpPr/>
              <p:nvPr/>
            </p:nvSpPr>
            <p:spPr>
              <a:xfrm>
                <a:off x="1638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63" name="Google Shape;2563;p164"/>
              <p:cNvSpPr/>
              <p:nvPr/>
            </p:nvSpPr>
            <p:spPr>
              <a:xfrm>
                <a:off x="1638" y="261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64" name="Google Shape;2564;p164"/>
              <p:cNvSpPr/>
              <p:nvPr/>
            </p:nvSpPr>
            <p:spPr>
              <a:xfrm>
                <a:off x="1638" y="270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65" name="Google Shape;2565;p164"/>
              <p:cNvSpPr/>
              <p:nvPr/>
            </p:nvSpPr>
            <p:spPr>
              <a:xfrm>
                <a:off x="1638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66" name="Google Shape;2566;p164"/>
              <p:cNvSpPr/>
              <p:nvPr/>
            </p:nvSpPr>
            <p:spPr>
              <a:xfrm>
                <a:off x="1638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67" name="Google Shape;2567;p164"/>
              <p:cNvSpPr/>
              <p:nvPr/>
            </p:nvSpPr>
            <p:spPr>
              <a:xfrm>
                <a:off x="1638" y="226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68" name="Google Shape;2568;p164"/>
              <p:cNvSpPr/>
              <p:nvPr/>
            </p:nvSpPr>
            <p:spPr>
              <a:xfrm>
                <a:off x="1638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69" name="Google Shape;2569;p164"/>
              <p:cNvSpPr/>
              <p:nvPr/>
            </p:nvSpPr>
            <p:spPr>
              <a:xfrm>
                <a:off x="1638" y="235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70" name="Google Shape;2570;p164"/>
              <p:cNvSpPr/>
              <p:nvPr/>
            </p:nvSpPr>
            <p:spPr>
              <a:xfrm>
                <a:off x="1638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71" name="Google Shape;2571;p164"/>
              <p:cNvSpPr/>
              <p:nvPr/>
            </p:nvSpPr>
            <p:spPr>
              <a:xfrm>
                <a:off x="1562" y="3010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0" y="61"/>
                    </a:lnTo>
                    <a:lnTo>
                      <a:pt x="76" y="31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72" name="Google Shape;2572;p164"/>
              <p:cNvSpPr/>
              <p:nvPr/>
            </p:nvSpPr>
            <p:spPr>
              <a:xfrm>
                <a:off x="2019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73" name="Google Shape;2573;p164"/>
              <p:cNvSpPr/>
              <p:nvPr/>
            </p:nvSpPr>
            <p:spPr>
              <a:xfrm>
                <a:off x="2019" y="221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74" name="Google Shape;2574;p164"/>
              <p:cNvSpPr/>
              <p:nvPr/>
            </p:nvSpPr>
            <p:spPr>
              <a:xfrm>
                <a:off x="2019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75" name="Google Shape;2575;p164"/>
              <p:cNvSpPr/>
              <p:nvPr/>
            </p:nvSpPr>
            <p:spPr>
              <a:xfrm>
                <a:off x="2019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76" name="Google Shape;2576;p164"/>
              <p:cNvSpPr/>
              <p:nvPr/>
            </p:nvSpPr>
            <p:spPr>
              <a:xfrm>
                <a:off x="2019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77" name="Google Shape;2577;p164"/>
              <p:cNvSpPr/>
              <p:nvPr/>
            </p:nvSpPr>
            <p:spPr>
              <a:xfrm>
                <a:off x="2019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78" name="Google Shape;2578;p164"/>
              <p:cNvSpPr/>
              <p:nvPr/>
            </p:nvSpPr>
            <p:spPr>
              <a:xfrm>
                <a:off x="2019" y="20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79" name="Google Shape;2579;p164"/>
              <p:cNvSpPr/>
              <p:nvPr/>
            </p:nvSpPr>
            <p:spPr>
              <a:xfrm>
                <a:off x="2019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80" name="Google Shape;2580;p164"/>
              <p:cNvSpPr/>
              <p:nvPr/>
            </p:nvSpPr>
            <p:spPr>
              <a:xfrm>
                <a:off x="2019" y="29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81" name="Google Shape;2581;p164"/>
              <p:cNvSpPr/>
              <p:nvPr/>
            </p:nvSpPr>
            <p:spPr>
              <a:xfrm>
                <a:off x="2019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82" name="Google Shape;2582;p164"/>
              <p:cNvSpPr/>
              <p:nvPr/>
            </p:nvSpPr>
            <p:spPr>
              <a:xfrm>
                <a:off x="1943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83" name="Google Shape;2583;p164"/>
              <p:cNvSpPr/>
              <p:nvPr/>
            </p:nvSpPr>
            <p:spPr>
              <a:xfrm>
                <a:off x="2019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84" name="Google Shape;2584;p164"/>
              <p:cNvSpPr/>
              <p:nvPr/>
            </p:nvSpPr>
            <p:spPr>
              <a:xfrm>
                <a:off x="2095" y="1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85" name="Google Shape;2585;p164"/>
              <p:cNvSpPr/>
              <p:nvPr/>
            </p:nvSpPr>
            <p:spPr>
              <a:xfrm>
                <a:off x="2019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56" y="67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86" name="Google Shape;2586;p164"/>
              <p:cNvSpPr/>
              <p:nvPr/>
            </p:nvSpPr>
            <p:spPr>
              <a:xfrm>
                <a:off x="2095" y="25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87" name="Google Shape;2587;p164"/>
              <p:cNvSpPr/>
              <p:nvPr/>
            </p:nvSpPr>
            <p:spPr>
              <a:xfrm>
                <a:off x="2095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88" name="Google Shape;2588;p164"/>
              <p:cNvSpPr/>
              <p:nvPr/>
            </p:nvSpPr>
            <p:spPr>
              <a:xfrm>
                <a:off x="2095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89" name="Google Shape;2589;p164"/>
              <p:cNvSpPr/>
              <p:nvPr/>
            </p:nvSpPr>
            <p:spPr>
              <a:xfrm>
                <a:off x="2095" y="33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90" name="Google Shape;2590;p164"/>
              <p:cNvSpPr/>
              <p:nvPr/>
            </p:nvSpPr>
            <p:spPr>
              <a:xfrm>
                <a:off x="2095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91" name="Google Shape;2591;p164"/>
              <p:cNvSpPr/>
              <p:nvPr/>
            </p:nvSpPr>
            <p:spPr>
              <a:xfrm>
                <a:off x="2095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92" name="Google Shape;2592;p164"/>
              <p:cNvSpPr/>
              <p:nvPr/>
            </p:nvSpPr>
            <p:spPr>
              <a:xfrm>
                <a:off x="1866" y="213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93" name="Google Shape;2593;p164"/>
              <p:cNvSpPr/>
              <p:nvPr/>
            </p:nvSpPr>
            <p:spPr>
              <a:xfrm>
                <a:off x="1866" y="230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94" name="Google Shape;2594;p164"/>
              <p:cNvSpPr/>
              <p:nvPr/>
            </p:nvSpPr>
            <p:spPr>
              <a:xfrm>
                <a:off x="1866" y="221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95" name="Google Shape;2595;p164"/>
              <p:cNvSpPr/>
              <p:nvPr/>
            </p:nvSpPr>
            <p:spPr>
              <a:xfrm>
                <a:off x="1790" y="261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96" name="Google Shape;2596;p164"/>
              <p:cNvSpPr/>
              <p:nvPr/>
            </p:nvSpPr>
            <p:spPr>
              <a:xfrm>
                <a:off x="1866" y="2395"/>
                <a:ext cx="77" cy="67"/>
              </a:xfrm>
              <a:custGeom>
                <a:rect b="b" l="l" r="r" t="t"/>
                <a:pathLst>
                  <a:path extrusionOk="0" h="67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7"/>
                    </a:lnTo>
                    <a:lnTo>
                      <a:pt x="56" y="67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97" name="Google Shape;2597;p164"/>
              <p:cNvSpPr/>
              <p:nvPr/>
            </p:nvSpPr>
            <p:spPr>
              <a:xfrm>
                <a:off x="1866" y="55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98" name="Google Shape;2598;p164"/>
              <p:cNvSpPr/>
              <p:nvPr/>
            </p:nvSpPr>
            <p:spPr>
              <a:xfrm>
                <a:off x="1866" y="47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99" name="Google Shape;2599;p164"/>
              <p:cNvSpPr/>
              <p:nvPr/>
            </p:nvSpPr>
            <p:spPr>
              <a:xfrm>
                <a:off x="1866" y="383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00" name="Google Shape;2600;p164"/>
              <p:cNvSpPr/>
              <p:nvPr/>
            </p:nvSpPr>
            <p:spPr>
              <a:xfrm>
                <a:off x="1866" y="204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01" name="Google Shape;2601;p164"/>
              <p:cNvSpPr/>
              <p:nvPr/>
            </p:nvSpPr>
            <p:spPr>
              <a:xfrm>
                <a:off x="1866" y="72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02" name="Google Shape;2602;p164"/>
              <p:cNvSpPr/>
              <p:nvPr/>
            </p:nvSpPr>
            <p:spPr>
              <a:xfrm>
                <a:off x="1866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03" name="Google Shape;2603;p164"/>
              <p:cNvSpPr/>
              <p:nvPr/>
            </p:nvSpPr>
            <p:spPr>
              <a:xfrm>
                <a:off x="1866" y="29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04" name="Google Shape;2604;p164"/>
              <p:cNvSpPr/>
              <p:nvPr/>
            </p:nvSpPr>
            <p:spPr>
              <a:xfrm>
                <a:off x="1866" y="20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05" name="Google Shape;2605;p164"/>
              <p:cNvSpPr/>
              <p:nvPr/>
            </p:nvSpPr>
            <p:spPr>
              <a:xfrm>
                <a:off x="1866" y="248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06" name="Google Shape;2606;p164"/>
              <p:cNvSpPr/>
              <p:nvPr/>
            </p:nvSpPr>
            <p:spPr>
              <a:xfrm>
                <a:off x="1943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07" name="Google Shape;2607;p164"/>
              <p:cNvSpPr/>
              <p:nvPr/>
            </p:nvSpPr>
            <p:spPr>
              <a:xfrm>
                <a:off x="1943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08" name="Google Shape;2608;p164"/>
              <p:cNvSpPr/>
              <p:nvPr/>
            </p:nvSpPr>
            <p:spPr>
              <a:xfrm>
                <a:off x="1943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09" name="Google Shape;2609;p164"/>
              <p:cNvSpPr/>
              <p:nvPr/>
            </p:nvSpPr>
            <p:spPr>
              <a:xfrm>
                <a:off x="1943" y="226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10" name="Google Shape;2610;p164"/>
              <p:cNvSpPr/>
              <p:nvPr/>
            </p:nvSpPr>
            <p:spPr>
              <a:xfrm>
                <a:off x="1943" y="235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11" name="Google Shape;2611;p164"/>
              <p:cNvSpPr/>
              <p:nvPr/>
            </p:nvSpPr>
            <p:spPr>
              <a:xfrm>
                <a:off x="1943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12" name="Google Shape;2612;p164"/>
              <p:cNvSpPr/>
              <p:nvPr/>
            </p:nvSpPr>
            <p:spPr>
              <a:xfrm>
                <a:off x="1943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13" name="Google Shape;2613;p164"/>
              <p:cNvSpPr/>
              <p:nvPr/>
            </p:nvSpPr>
            <p:spPr>
              <a:xfrm>
                <a:off x="1943" y="33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14" name="Google Shape;2614;p164"/>
              <p:cNvSpPr/>
              <p:nvPr/>
            </p:nvSpPr>
            <p:spPr>
              <a:xfrm>
                <a:off x="1943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15" name="Google Shape;2615;p164"/>
              <p:cNvSpPr/>
              <p:nvPr/>
            </p:nvSpPr>
            <p:spPr>
              <a:xfrm>
                <a:off x="1943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16" name="Google Shape;2616;p164"/>
              <p:cNvSpPr/>
              <p:nvPr/>
            </p:nvSpPr>
            <p:spPr>
              <a:xfrm>
                <a:off x="1943" y="25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17" name="Google Shape;2617;p164"/>
              <p:cNvSpPr/>
              <p:nvPr/>
            </p:nvSpPr>
            <p:spPr>
              <a:xfrm>
                <a:off x="1943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18" name="Google Shape;2618;p164"/>
              <p:cNvSpPr/>
              <p:nvPr/>
            </p:nvSpPr>
            <p:spPr>
              <a:xfrm>
                <a:off x="1943" y="1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19" name="Google Shape;2619;p164"/>
              <p:cNvSpPr/>
              <p:nvPr/>
            </p:nvSpPr>
            <p:spPr>
              <a:xfrm>
                <a:off x="5580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20" name="Google Shape;2620;p164"/>
              <p:cNvSpPr/>
              <p:nvPr/>
            </p:nvSpPr>
            <p:spPr>
              <a:xfrm>
                <a:off x="5128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21" name="Google Shape;2621;p164"/>
              <p:cNvSpPr/>
              <p:nvPr/>
            </p:nvSpPr>
            <p:spPr>
              <a:xfrm>
                <a:off x="5128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22" name="Google Shape;2622;p164"/>
              <p:cNvSpPr/>
              <p:nvPr/>
            </p:nvSpPr>
            <p:spPr>
              <a:xfrm>
                <a:off x="5204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23" name="Google Shape;2623;p164"/>
              <p:cNvSpPr/>
              <p:nvPr/>
            </p:nvSpPr>
            <p:spPr>
              <a:xfrm>
                <a:off x="5204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24" name="Google Shape;2624;p164"/>
              <p:cNvSpPr/>
              <p:nvPr/>
            </p:nvSpPr>
            <p:spPr>
              <a:xfrm>
                <a:off x="5280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25" name="Google Shape;2625;p164"/>
              <p:cNvSpPr/>
              <p:nvPr/>
            </p:nvSpPr>
            <p:spPr>
              <a:xfrm>
                <a:off x="5280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26" name="Google Shape;2626;p164"/>
              <p:cNvSpPr/>
              <p:nvPr/>
            </p:nvSpPr>
            <p:spPr>
              <a:xfrm>
                <a:off x="5204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27" name="Google Shape;2627;p164"/>
              <p:cNvSpPr/>
              <p:nvPr/>
            </p:nvSpPr>
            <p:spPr>
              <a:xfrm>
                <a:off x="5204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28" name="Google Shape;2628;p164"/>
              <p:cNvSpPr/>
              <p:nvPr/>
            </p:nvSpPr>
            <p:spPr>
              <a:xfrm>
                <a:off x="5051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29" name="Google Shape;2629;p164"/>
              <p:cNvSpPr/>
              <p:nvPr/>
            </p:nvSpPr>
            <p:spPr>
              <a:xfrm>
                <a:off x="5051" y="82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30" name="Google Shape;2630;p164"/>
              <p:cNvSpPr/>
              <p:nvPr/>
            </p:nvSpPr>
            <p:spPr>
              <a:xfrm>
                <a:off x="4975" y="278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31" name="Google Shape;2631;p164"/>
              <p:cNvSpPr/>
              <p:nvPr/>
            </p:nvSpPr>
            <p:spPr>
              <a:xfrm>
                <a:off x="5051" y="248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32" name="Google Shape;2632;p164"/>
              <p:cNvSpPr/>
              <p:nvPr/>
            </p:nvSpPr>
            <p:spPr>
              <a:xfrm>
                <a:off x="5051" y="72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33" name="Google Shape;2633;p164"/>
              <p:cNvSpPr/>
              <p:nvPr/>
            </p:nvSpPr>
            <p:spPr>
              <a:xfrm>
                <a:off x="4975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34" name="Google Shape;2634;p164"/>
              <p:cNvSpPr/>
              <p:nvPr/>
            </p:nvSpPr>
            <p:spPr>
              <a:xfrm>
                <a:off x="4975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56" y="61"/>
                    </a:move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35" name="Google Shape;2635;p164"/>
              <p:cNvSpPr/>
              <p:nvPr/>
            </p:nvSpPr>
            <p:spPr>
              <a:xfrm>
                <a:off x="4975" y="261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36" name="Google Shape;2636;p164"/>
              <p:cNvSpPr/>
              <p:nvPr/>
            </p:nvSpPr>
            <p:spPr>
              <a:xfrm>
                <a:off x="4975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37" name="Google Shape;2637;p164"/>
              <p:cNvSpPr/>
              <p:nvPr/>
            </p:nvSpPr>
            <p:spPr>
              <a:xfrm>
                <a:off x="4975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38" name="Google Shape;2638;p164"/>
              <p:cNvSpPr/>
              <p:nvPr/>
            </p:nvSpPr>
            <p:spPr>
              <a:xfrm>
                <a:off x="4975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39" name="Google Shape;2639;p164"/>
              <p:cNvSpPr/>
              <p:nvPr/>
            </p:nvSpPr>
            <p:spPr>
              <a:xfrm>
                <a:off x="4975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40" name="Google Shape;2640;p164"/>
              <p:cNvSpPr/>
              <p:nvPr/>
            </p:nvSpPr>
            <p:spPr>
              <a:xfrm>
                <a:off x="4975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41" name="Google Shape;2641;p164"/>
              <p:cNvSpPr/>
              <p:nvPr/>
            </p:nvSpPr>
            <p:spPr>
              <a:xfrm>
                <a:off x="5128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42" name="Google Shape;2642;p164"/>
              <p:cNvSpPr/>
              <p:nvPr/>
            </p:nvSpPr>
            <p:spPr>
              <a:xfrm>
                <a:off x="5051" y="55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43" name="Google Shape;2643;p164"/>
              <p:cNvSpPr/>
              <p:nvPr/>
            </p:nvSpPr>
            <p:spPr>
              <a:xfrm>
                <a:off x="5128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44" name="Google Shape;2644;p164"/>
              <p:cNvSpPr/>
              <p:nvPr/>
            </p:nvSpPr>
            <p:spPr>
              <a:xfrm>
                <a:off x="5128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45" name="Google Shape;2645;p164"/>
              <p:cNvSpPr/>
              <p:nvPr/>
            </p:nvSpPr>
            <p:spPr>
              <a:xfrm>
                <a:off x="5051" y="256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46" name="Google Shape;2646;p164"/>
              <p:cNvSpPr/>
              <p:nvPr/>
            </p:nvSpPr>
            <p:spPr>
              <a:xfrm>
                <a:off x="5432" y="270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47" name="Google Shape;2647;p164"/>
              <p:cNvSpPr/>
              <p:nvPr/>
            </p:nvSpPr>
            <p:spPr>
              <a:xfrm>
                <a:off x="5432" y="602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48" name="Google Shape;2648;p164"/>
              <p:cNvSpPr/>
              <p:nvPr/>
            </p:nvSpPr>
            <p:spPr>
              <a:xfrm>
                <a:off x="5503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49" name="Google Shape;2649;p164"/>
              <p:cNvSpPr/>
              <p:nvPr/>
            </p:nvSpPr>
            <p:spPr>
              <a:xfrm>
                <a:off x="5280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50" name="Google Shape;2650;p164"/>
              <p:cNvSpPr/>
              <p:nvPr/>
            </p:nvSpPr>
            <p:spPr>
              <a:xfrm>
                <a:off x="5280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51" name="Google Shape;2651;p164"/>
              <p:cNvSpPr/>
              <p:nvPr/>
            </p:nvSpPr>
            <p:spPr>
              <a:xfrm>
                <a:off x="5432" y="688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52" name="Google Shape;2652;p164"/>
              <p:cNvSpPr/>
              <p:nvPr/>
            </p:nvSpPr>
            <p:spPr>
              <a:xfrm>
                <a:off x="5356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53" name="Google Shape;2653;p164"/>
              <p:cNvSpPr/>
              <p:nvPr/>
            </p:nvSpPr>
            <p:spPr>
              <a:xfrm>
                <a:off x="5356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54" name="Google Shape;2654;p164"/>
              <p:cNvSpPr/>
              <p:nvPr/>
            </p:nvSpPr>
            <p:spPr>
              <a:xfrm>
                <a:off x="5356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55" name="Google Shape;2655;p164"/>
              <p:cNvSpPr/>
              <p:nvPr/>
            </p:nvSpPr>
            <p:spPr>
              <a:xfrm>
                <a:off x="5432" y="775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56" name="Google Shape;2656;p164"/>
              <p:cNvSpPr/>
              <p:nvPr/>
            </p:nvSpPr>
            <p:spPr>
              <a:xfrm>
                <a:off x="5356" y="283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57" name="Google Shape;2657;p164"/>
              <p:cNvSpPr/>
              <p:nvPr/>
            </p:nvSpPr>
            <p:spPr>
              <a:xfrm>
                <a:off x="5356" y="274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58" name="Google Shape;2658;p164"/>
              <p:cNvSpPr/>
              <p:nvPr/>
            </p:nvSpPr>
            <p:spPr>
              <a:xfrm>
                <a:off x="3309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59" name="Google Shape;2659;p164"/>
              <p:cNvSpPr/>
              <p:nvPr/>
            </p:nvSpPr>
            <p:spPr>
              <a:xfrm>
                <a:off x="3233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60" name="Google Shape;2660;p164"/>
              <p:cNvSpPr/>
              <p:nvPr/>
            </p:nvSpPr>
            <p:spPr>
              <a:xfrm>
                <a:off x="3309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61" name="Google Shape;2661;p164"/>
              <p:cNvSpPr/>
              <p:nvPr/>
            </p:nvSpPr>
            <p:spPr>
              <a:xfrm>
                <a:off x="3309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62" name="Google Shape;2662;p164"/>
              <p:cNvSpPr/>
              <p:nvPr/>
            </p:nvSpPr>
            <p:spPr>
              <a:xfrm>
                <a:off x="3309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63" name="Google Shape;2663;p164"/>
              <p:cNvSpPr/>
              <p:nvPr/>
            </p:nvSpPr>
            <p:spPr>
              <a:xfrm>
                <a:off x="3309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64" name="Google Shape;2664;p164"/>
              <p:cNvSpPr/>
              <p:nvPr/>
            </p:nvSpPr>
            <p:spPr>
              <a:xfrm>
                <a:off x="3309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65" name="Google Shape;2665;p164"/>
              <p:cNvSpPr/>
              <p:nvPr/>
            </p:nvSpPr>
            <p:spPr>
              <a:xfrm>
                <a:off x="3309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66" name="Google Shape;2666;p164"/>
              <p:cNvSpPr/>
              <p:nvPr/>
            </p:nvSpPr>
            <p:spPr>
              <a:xfrm>
                <a:off x="3309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67" name="Google Shape;2667;p164"/>
              <p:cNvSpPr/>
              <p:nvPr/>
            </p:nvSpPr>
            <p:spPr>
              <a:xfrm>
                <a:off x="3309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68" name="Google Shape;2668;p164"/>
              <p:cNvSpPr/>
              <p:nvPr/>
            </p:nvSpPr>
            <p:spPr>
              <a:xfrm>
                <a:off x="3309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69" name="Google Shape;2669;p164"/>
              <p:cNvSpPr/>
              <p:nvPr/>
            </p:nvSpPr>
            <p:spPr>
              <a:xfrm>
                <a:off x="3309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70" name="Google Shape;2670;p164"/>
              <p:cNvSpPr/>
              <p:nvPr/>
            </p:nvSpPr>
            <p:spPr>
              <a:xfrm>
                <a:off x="3309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71" name="Google Shape;2671;p164"/>
              <p:cNvSpPr/>
              <p:nvPr/>
            </p:nvSpPr>
            <p:spPr>
              <a:xfrm>
                <a:off x="3309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72" name="Google Shape;2672;p164"/>
              <p:cNvSpPr/>
              <p:nvPr/>
            </p:nvSpPr>
            <p:spPr>
              <a:xfrm>
                <a:off x="3309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73" name="Google Shape;2673;p164"/>
              <p:cNvSpPr/>
              <p:nvPr/>
            </p:nvSpPr>
            <p:spPr>
              <a:xfrm>
                <a:off x="3385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74" name="Google Shape;2674;p164"/>
              <p:cNvSpPr/>
              <p:nvPr/>
            </p:nvSpPr>
            <p:spPr>
              <a:xfrm>
                <a:off x="3385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75" name="Google Shape;2675;p164"/>
              <p:cNvSpPr/>
              <p:nvPr/>
            </p:nvSpPr>
            <p:spPr>
              <a:xfrm>
                <a:off x="3385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76" name="Google Shape;2676;p164"/>
              <p:cNvSpPr/>
              <p:nvPr/>
            </p:nvSpPr>
            <p:spPr>
              <a:xfrm>
                <a:off x="3385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77" name="Google Shape;2677;p164"/>
              <p:cNvSpPr/>
              <p:nvPr/>
            </p:nvSpPr>
            <p:spPr>
              <a:xfrm>
                <a:off x="3385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78" name="Google Shape;2678;p164"/>
              <p:cNvSpPr/>
              <p:nvPr/>
            </p:nvSpPr>
            <p:spPr>
              <a:xfrm>
                <a:off x="3385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79" name="Google Shape;2679;p164"/>
              <p:cNvSpPr/>
              <p:nvPr/>
            </p:nvSpPr>
            <p:spPr>
              <a:xfrm>
                <a:off x="3385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80" name="Google Shape;2680;p164"/>
              <p:cNvSpPr/>
              <p:nvPr/>
            </p:nvSpPr>
            <p:spPr>
              <a:xfrm>
                <a:off x="3385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81" name="Google Shape;2681;p164"/>
              <p:cNvSpPr/>
              <p:nvPr/>
            </p:nvSpPr>
            <p:spPr>
              <a:xfrm>
                <a:off x="3385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82" name="Google Shape;2682;p164"/>
              <p:cNvSpPr/>
              <p:nvPr/>
            </p:nvSpPr>
            <p:spPr>
              <a:xfrm>
                <a:off x="3309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83" name="Google Shape;2683;p164"/>
              <p:cNvSpPr/>
              <p:nvPr/>
            </p:nvSpPr>
            <p:spPr>
              <a:xfrm>
                <a:off x="3385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84" name="Google Shape;2684;p164"/>
              <p:cNvSpPr/>
              <p:nvPr/>
            </p:nvSpPr>
            <p:spPr>
              <a:xfrm>
                <a:off x="3385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85" name="Google Shape;2685;p164"/>
              <p:cNvSpPr/>
              <p:nvPr/>
            </p:nvSpPr>
            <p:spPr>
              <a:xfrm>
                <a:off x="3385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86" name="Google Shape;2686;p164"/>
              <p:cNvSpPr/>
              <p:nvPr/>
            </p:nvSpPr>
            <p:spPr>
              <a:xfrm>
                <a:off x="3385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87" name="Google Shape;2687;p164"/>
              <p:cNvSpPr/>
              <p:nvPr/>
            </p:nvSpPr>
            <p:spPr>
              <a:xfrm>
                <a:off x="3385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88" name="Google Shape;2688;p164"/>
              <p:cNvSpPr/>
              <p:nvPr/>
            </p:nvSpPr>
            <p:spPr>
              <a:xfrm>
                <a:off x="3385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89" name="Google Shape;2689;p164"/>
              <p:cNvSpPr/>
              <p:nvPr/>
            </p:nvSpPr>
            <p:spPr>
              <a:xfrm>
                <a:off x="3157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90" name="Google Shape;2690;p164"/>
              <p:cNvSpPr/>
              <p:nvPr/>
            </p:nvSpPr>
            <p:spPr>
              <a:xfrm>
                <a:off x="3157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91" name="Google Shape;2691;p164"/>
              <p:cNvSpPr/>
              <p:nvPr/>
            </p:nvSpPr>
            <p:spPr>
              <a:xfrm>
                <a:off x="3157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92" name="Google Shape;2692;p164"/>
              <p:cNvSpPr/>
              <p:nvPr/>
            </p:nvSpPr>
            <p:spPr>
              <a:xfrm>
                <a:off x="3157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93" name="Google Shape;2693;p164"/>
              <p:cNvSpPr/>
              <p:nvPr/>
            </p:nvSpPr>
            <p:spPr>
              <a:xfrm>
                <a:off x="3157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94" name="Google Shape;2694;p164"/>
              <p:cNvSpPr/>
              <p:nvPr/>
            </p:nvSpPr>
            <p:spPr>
              <a:xfrm>
                <a:off x="3157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95" name="Google Shape;2695;p164"/>
              <p:cNvSpPr/>
              <p:nvPr/>
            </p:nvSpPr>
            <p:spPr>
              <a:xfrm>
                <a:off x="3157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96" name="Google Shape;2696;p164"/>
              <p:cNvSpPr/>
              <p:nvPr/>
            </p:nvSpPr>
            <p:spPr>
              <a:xfrm>
                <a:off x="3157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97" name="Google Shape;2697;p164"/>
              <p:cNvSpPr/>
              <p:nvPr/>
            </p:nvSpPr>
            <p:spPr>
              <a:xfrm>
                <a:off x="3233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2698" name="Google Shape;2698;p164"/>
            <p:cNvGrpSpPr/>
            <p:nvPr/>
          </p:nvGrpSpPr>
          <p:grpSpPr>
            <a:xfrm>
              <a:off x="2623" y="338"/>
              <a:ext cx="2047" cy="2342"/>
              <a:chOff x="2623" y="338"/>
              <a:chExt cx="2047" cy="2342"/>
            </a:xfrm>
          </p:grpSpPr>
          <p:sp>
            <p:nvSpPr>
              <p:cNvPr id="2699" name="Google Shape;2699;p164"/>
              <p:cNvSpPr/>
              <p:nvPr/>
            </p:nvSpPr>
            <p:spPr>
              <a:xfrm>
                <a:off x="3233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00" name="Google Shape;2700;p164"/>
              <p:cNvSpPr/>
              <p:nvPr/>
            </p:nvSpPr>
            <p:spPr>
              <a:xfrm>
                <a:off x="3233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01" name="Google Shape;2701;p164"/>
              <p:cNvSpPr/>
              <p:nvPr/>
            </p:nvSpPr>
            <p:spPr>
              <a:xfrm>
                <a:off x="3233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02" name="Google Shape;2702;p164"/>
              <p:cNvSpPr/>
              <p:nvPr/>
            </p:nvSpPr>
            <p:spPr>
              <a:xfrm>
                <a:off x="3233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03" name="Google Shape;2703;p164"/>
              <p:cNvSpPr/>
              <p:nvPr/>
            </p:nvSpPr>
            <p:spPr>
              <a:xfrm>
                <a:off x="3233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04" name="Google Shape;2704;p164"/>
              <p:cNvSpPr/>
              <p:nvPr/>
            </p:nvSpPr>
            <p:spPr>
              <a:xfrm>
                <a:off x="3233" y="187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05" name="Google Shape;2705;p164"/>
              <p:cNvSpPr/>
              <p:nvPr/>
            </p:nvSpPr>
            <p:spPr>
              <a:xfrm>
                <a:off x="3233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06" name="Google Shape;2706;p164"/>
              <p:cNvSpPr/>
              <p:nvPr/>
            </p:nvSpPr>
            <p:spPr>
              <a:xfrm>
                <a:off x="3233" y="221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07" name="Google Shape;2707;p164"/>
              <p:cNvSpPr/>
              <p:nvPr/>
            </p:nvSpPr>
            <p:spPr>
              <a:xfrm>
                <a:off x="3157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08" name="Google Shape;2708;p164"/>
              <p:cNvSpPr/>
              <p:nvPr/>
            </p:nvSpPr>
            <p:spPr>
              <a:xfrm>
                <a:off x="3233" y="204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09" name="Google Shape;2709;p164"/>
              <p:cNvSpPr/>
              <p:nvPr/>
            </p:nvSpPr>
            <p:spPr>
              <a:xfrm>
                <a:off x="3233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10" name="Google Shape;2710;p164"/>
              <p:cNvSpPr/>
              <p:nvPr/>
            </p:nvSpPr>
            <p:spPr>
              <a:xfrm>
                <a:off x="3233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11" name="Google Shape;2711;p164"/>
              <p:cNvSpPr/>
              <p:nvPr/>
            </p:nvSpPr>
            <p:spPr>
              <a:xfrm>
                <a:off x="3233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12" name="Google Shape;2712;p164"/>
              <p:cNvSpPr/>
              <p:nvPr/>
            </p:nvSpPr>
            <p:spPr>
              <a:xfrm>
                <a:off x="3233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13" name="Google Shape;2713;p164"/>
              <p:cNvSpPr/>
              <p:nvPr/>
            </p:nvSpPr>
            <p:spPr>
              <a:xfrm>
                <a:off x="3233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14" name="Google Shape;2714;p164"/>
              <p:cNvSpPr/>
              <p:nvPr/>
            </p:nvSpPr>
            <p:spPr>
              <a:xfrm>
                <a:off x="3233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15" name="Google Shape;2715;p164"/>
              <p:cNvSpPr/>
              <p:nvPr/>
            </p:nvSpPr>
            <p:spPr>
              <a:xfrm>
                <a:off x="3609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16" name="Google Shape;2716;p164"/>
              <p:cNvSpPr/>
              <p:nvPr/>
            </p:nvSpPr>
            <p:spPr>
              <a:xfrm>
                <a:off x="3609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17" name="Google Shape;2717;p164"/>
              <p:cNvSpPr/>
              <p:nvPr/>
            </p:nvSpPr>
            <p:spPr>
              <a:xfrm>
                <a:off x="3609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18" name="Google Shape;2718;p164"/>
              <p:cNvSpPr/>
              <p:nvPr/>
            </p:nvSpPr>
            <p:spPr>
              <a:xfrm>
                <a:off x="3609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19" name="Google Shape;2719;p164"/>
              <p:cNvSpPr/>
              <p:nvPr/>
            </p:nvSpPr>
            <p:spPr>
              <a:xfrm>
                <a:off x="3609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20" name="Google Shape;2720;p164"/>
              <p:cNvSpPr/>
              <p:nvPr/>
            </p:nvSpPr>
            <p:spPr>
              <a:xfrm>
                <a:off x="3609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21" name="Google Shape;2721;p164"/>
              <p:cNvSpPr/>
              <p:nvPr/>
            </p:nvSpPr>
            <p:spPr>
              <a:xfrm>
                <a:off x="3609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22" name="Google Shape;2722;p164"/>
              <p:cNvSpPr/>
              <p:nvPr/>
            </p:nvSpPr>
            <p:spPr>
              <a:xfrm>
                <a:off x="3609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23" name="Google Shape;2723;p164"/>
              <p:cNvSpPr/>
              <p:nvPr/>
            </p:nvSpPr>
            <p:spPr>
              <a:xfrm>
                <a:off x="3609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24" name="Google Shape;2724;p164"/>
              <p:cNvSpPr/>
              <p:nvPr/>
            </p:nvSpPr>
            <p:spPr>
              <a:xfrm>
                <a:off x="3532" y="169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25" name="Google Shape;2725;p164"/>
              <p:cNvSpPr/>
              <p:nvPr/>
            </p:nvSpPr>
            <p:spPr>
              <a:xfrm>
                <a:off x="3532" y="47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26" name="Google Shape;2726;p164"/>
              <p:cNvSpPr/>
              <p:nvPr/>
            </p:nvSpPr>
            <p:spPr>
              <a:xfrm>
                <a:off x="3532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27" name="Google Shape;2727;p164"/>
              <p:cNvSpPr/>
              <p:nvPr/>
            </p:nvSpPr>
            <p:spPr>
              <a:xfrm>
                <a:off x="3609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28" name="Google Shape;2728;p164"/>
              <p:cNvSpPr/>
              <p:nvPr/>
            </p:nvSpPr>
            <p:spPr>
              <a:xfrm>
                <a:off x="3609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29" name="Google Shape;2729;p164"/>
              <p:cNvSpPr/>
              <p:nvPr/>
            </p:nvSpPr>
            <p:spPr>
              <a:xfrm>
                <a:off x="3685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30" name="Google Shape;2730;p164"/>
              <p:cNvSpPr/>
              <p:nvPr/>
            </p:nvSpPr>
            <p:spPr>
              <a:xfrm>
                <a:off x="3685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31" name="Google Shape;2731;p164"/>
              <p:cNvSpPr/>
              <p:nvPr/>
            </p:nvSpPr>
            <p:spPr>
              <a:xfrm>
                <a:off x="3609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32" name="Google Shape;2732;p164"/>
              <p:cNvSpPr/>
              <p:nvPr/>
            </p:nvSpPr>
            <p:spPr>
              <a:xfrm>
                <a:off x="3685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33" name="Google Shape;2733;p164"/>
              <p:cNvSpPr/>
              <p:nvPr/>
            </p:nvSpPr>
            <p:spPr>
              <a:xfrm>
                <a:off x="3685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34" name="Google Shape;2734;p164"/>
              <p:cNvSpPr/>
              <p:nvPr/>
            </p:nvSpPr>
            <p:spPr>
              <a:xfrm>
                <a:off x="3685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35" name="Google Shape;2735;p164"/>
              <p:cNvSpPr/>
              <p:nvPr/>
            </p:nvSpPr>
            <p:spPr>
              <a:xfrm>
                <a:off x="3685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36" name="Google Shape;2736;p164"/>
              <p:cNvSpPr/>
              <p:nvPr/>
            </p:nvSpPr>
            <p:spPr>
              <a:xfrm>
                <a:off x="3685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37" name="Google Shape;2737;p164"/>
              <p:cNvSpPr/>
              <p:nvPr/>
            </p:nvSpPr>
            <p:spPr>
              <a:xfrm>
                <a:off x="3685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38" name="Google Shape;2738;p164"/>
              <p:cNvSpPr/>
              <p:nvPr/>
            </p:nvSpPr>
            <p:spPr>
              <a:xfrm>
                <a:off x="3685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39" name="Google Shape;2739;p164"/>
              <p:cNvSpPr/>
              <p:nvPr/>
            </p:nvSpPr>
            <p:spPr>
              <a:xfrm>
                <a:off x="3685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40" name="Google Shape;2740;p164"/>
              <p:cNvSpPr/>
              <p:nvPr/>
            </p:nvSpPr>
            <p:spPr>
              <a:xfrm>
                <a:off x="3532" y="90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41" name="Google Shape;2741;p164"/>
              <p:cNvSpPr/>
              <p:nvPr/>
            </p:nvSpPr>
            <p:spPr>
              <a:xfrm>
                <a:off x="3461" y="1476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42" name="Google Shape;2742;p164"/>
              <p:cNvSpPr/>
              <p:nvPr/>
            </p:nvSpPr>
            <p:spPr>
              <a:xfrm>
                <a:off x="3461" y="1125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43" name="Google Shape;2743;p164"/>
              <p:cNvSpPr/>
              <p:nvPr/>
            </p:nvSpPr>
            <p:spPr>
              <a:xfrm>
                <a:off x="3461" y="1212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44" name="Google Shape;2744;p164"/>
              <p:cNvSpPr/>
              <p:nvPr/>
            </p:nvSpPr>
            <p:spPr>
              <a:xfrm>
                <a:off x="3461" y="1649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45" name="Google Shape;2745;p164"/>
              <p:cNvSpPr/>
              <p:nvPr/>
            </p:nvSpPr>
            <p:spPr>
              <a:xfrm>
                <a:off x="3461" y="1562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46" name="Google Shape;2746;p164"/>
              <p:cNvSpPr/>
              <p:nvPr/>
            </p:nvSpPr>
            <p:spPr>
              <a:xfrm>
                <a:off x="3461" y="861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47" name="Google Shape;2747;p164"/>
              <p:cNvSpPr/>
              <p:nvPr/>
            </p:nvSpPr>
            <p:spPr>
              <a:xfrm>
                <a:off x="3461" y="1039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48" name="Google Shape;2748;p164"/>
              <p:cNvSpPr/>
              <p:nvPr/>
            </p:nvSpPr>
            <p:spPr>
              <a:xfrm>
                <a:off x="3461" y="775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49" name="Google Shape;2749;p164"/>
              <p:cNvSpPr/>
              <p:nvPr/>
            </p:nvSpPr>
            <p:spPr>
              <a:xfrm>
                <a:off x="3461" y="952"/>
                <a:ext cx="71" cy="61"/>
              </a:xfrm>
              <a:custGeom>
                <a:rect b="b" l="l" r="r" t="t"/>
                <a:pathLst>
                  <a:path extrusionOk="0" h="61" w="71">
                    <a:moveTo>
                      <a:pt x="16" y="0"/>
                    </a:moveTo>
                    <a:lnTo>
                      <a:pt x="0" y="31"/>
                    </a:lnTo>
                    <a:lnTo>
                      <a:pt x="16" y="61"/>
                    </a:lnTo>
                    <a:lnTo>
                      <a:pt x="56" y="61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50" name="Google Shape;2750;p164"/>
              <p:cNvSpPr/>
              <p:nvPr/>
            </p:nvSpPr>
            <p:spPr>
              <a:xfrm>
                <a:off x="3385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7"/>
                    </a:lnTo>
                    <a:lnTo>
                      <a:pt x="56" y="67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51" name="Google Shape;2751;p164"/>
              <p:cNvSpPr/>
              <p:nvPr/>
            </p:nvSpPr>
            <p:spPr>
              <a:xfrm>
                <a:off x="3532" y="72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52" name="Google Shape;2752;p164"/>
              <p:cNvSpPr/>
              <p:nvPr/>
            </p:nvSpPr>
            <p:spPr>
              <a:xfrm>
                <a:off x="3532" y="82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53" name="Google Shape;2753;p164"/>
              <p:cNvSpPr/>
              <p:nvPr/>
            </p:nvSpPr>
            <p:spPr>
              <a:xfrm>
                <a:off x="3532" y="108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54" name="Google Shape;2754;p164"/>
              <p:cNvSpPr/>
              <p:nvPr/>
            </p:nvSpPr>
            <p:spPr>
              <a:xfrm>
                <a:off x="3532" y="117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55" name="Google Shape;2755;p164"/>
              <p:cNvSpPr/>
              <p:nvPr/>
            </p:nvSpPr>
            <p:spPr>
              <a:xfrm>
                <a:off x="3532" y="125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56" name="Google Shape;2756;p164"/>
              <p:cNvSpPr/>
              <p:nvPr/>
            </p:nvSpPr>
            <p:spPr>
              <a:xfrm>
                <a:off x="3461" y="688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57" name="Google Shape;2757;p164"/>
              <p:cNvSpPr/>
              <p:nvPr/>
            </p:nvSpPr>
            <p:spPr>
              <a:xfrm>
                <a:off x="3532" y="134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58" name="Google Shape;2758;p164"/>
              <p:cNvSpPr/>
              <p:nvPr/>
            </p:nvSpPr>
            <p:spPr>
              <a:xfrm>
                <a:off x="3461" y="174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59" name="Google Shape;2759;p164"/>
              <p:cNvSpPr/>
              <p:nvPr/>
            </p:nvSpPr>
            <p:spPr>
              <a:xfrm>
                <a:off x="3532" y="143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60" name="Google Shape;2760;p164"/>
              <p:cNvSpPr/>
              <p:nvPr/>
            </p:nvSpPr>
            <p:spPr>
              <a:xfrm>
                <a:off x="3532" y="160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61" name="Google Shape;2761;p164"/>
              <p:cNvSpPr/>
              <p:nvPr/>
            </p:nvSpPr>
            <p:spPr>
              <a:xfrm>
                <a:off x="3532" y="152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1"/>
                    </a:lnTo>
                    <a:lnTo>
                      <a:pt x="61" y="61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62" name="Google Shape;2762;p164"/>
              <p:cNvSpPr/>
              <p:nvPr/>
            </p:nvSpPr>
            <p:spPr>
              <a:xfrm>
                <a:off x="3532" y="99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63" name="Google Shape;2763;p164"/>
              <p:cNvSpPr/>
              <p:nvPr/>
            </p:nvSpPr>
            <p:spPr>
              <a:xfrm>
                <a:off x="2776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64" name="Google Shape;2764;p164"/>
              <p:cNvSpPr/>
              <p:nvPr/>
            </p:nvSpPr>
            <p:spPr>
              <a:xfrm>
                <a:off x="2852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65" name="Google Shape;2765;p164"/>
              <p:cNvSpPr/>
              <p:nvPr/>
            </p:nvSpPr>
            <p:spPr>
              <a:xfrm>
                <a:off x="2852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66" name="Google Shape;2766;p164"/>
              <p:cNvSpPr/>
              <p:nvPr/>
            </p:nvSpPr>
            <p:spPr>
              <a:xfrm>
                <a:off x="2852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67" name="Google Shape;2767;p164"/>
              <p:cNvSpPr/>
              <p:nvPr/>
            </p:nvSpPr>
            <p:spPr>
              <a:xfrm>
                <a:off x="2852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68" name="Google Shape;2768;p164"/>
              <p:cNvSpPr/>
              <p:nvPr/>
            </p:nvSpPr>
            <p:spPr>
              <a:xfrm>
                <a:off x="2852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69" name="Google Shape;2769;p164"/>
              <p:cNvSpPr/>
              <p:nvPr/>
            </p:nvSpPr>
            <p:spPr>
              <a:xfrm>
                <a:off x="2852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70" name="Google Shape;2770;p164"/>
              <p:cNvSpPr/>
              <p:nvPr/>
            </p:nvSpPr>
            <p:spPr>
              <a:xfrm>
                <a:off x="2852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71" name="Google Shape;2771;p164"/>
              <p:cNvSpPr/>
              <p:nvPr/>
            </p:nvSpPr>
            <p:spPr>
              <a:xfrm>
                <a:off x="2852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72" name="Google Shape;2772;p164"/>
              <p:cNvSpPr/>
              <p:nvPr/>
            </p:nvSpPr>
            <p:spPr>
              <a:xfrm>
                <a:off x="2852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73" name="Google Shape;2773;p164"/>
              <p:cNvSpPr/>
              <p:nvPr/>
            </p:nvSpPr>
            <p:spPr>
              <a:xfrm>
                <a:off x="2852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74" name="Google Shape;2774;p164"/>
              <p:cNvSpPr/>
              <p:nvPr/>
            </p:nvSpPr>
            <p:spPr>
              <a:xfrm>
                <a:off x="2852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75" name="Google Shape;2775;p164"/>
              <p:cNvSpPr/>
              <p:nvPr/>
            </p:nvSpPr>
            <p:spPr>
              <a:xfrm>
                <a:off x="2852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76" name="Google Shape;2776;p164"/>
              <p:cNvSpPr/>
              <p:nvPr/>
            </p:nvSpPr>
            <p:spPr>
              <a:xfrm>
                <a:off x="2928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77" name="Google Shape;2777;p164"/>
              <p:cNvSpPr/>
              <p:nvPr/>
            </p:nvSpPr>
            <p:spPr>
              <a:xfrm>
                <a:off x="2852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78" name="Google Shape;2778;p164"/>
              <p:cNvSpPr/>
              <p:nvPr/>
            </p:nvSpPr>
            <p:spPr>
              <a:xfrm>
                <a:off x="2928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56" y="67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79" name="Google Shape;2779;p164"/>
              <p:cNvSpPr/>
              <p:nvPr/>
            </p:nvSpPr>
            <p:spPr>
              <a:xfrm>
                <a:off x="2852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80" name="Google Shape;2780;p164"/>
              <p:cNvSpPr/>
              <p:nvPr/>
            </p:nvSpPr>
            <p:spPr>
              <a:xfrm>
                <a:off x="2699" y="121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81" name="Google Shape;2781;p164"/>
              <p:cNvSpPr/>
              <p:nvPr/>
            </p:nvSpPr>
            <p:spPr>
              <a:xfrm>
                <a:off x="2699" y="174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82" name="Google Shape;2782;p164"/>
              <p:cNvSpPr/>
              <p:nvPr/>
            </p:nvSpPr>
            <p:spPr>
              <a:xfrm>
                <a:off x="2699" y="129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83" name="Google Shape;2783;p164"/>
              <p:cNvSpPr/>
              <p:nvPr/>
            </p:nvSpPr>
            <p:spPr>
              <a:xfrm>
                <a:off x="2699" y="156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84" name="Google Shape;2784;p164"/>
              <p:cNvSpPr/>
              <p:nvPr/>
            </p:nvSpPr>
            <p:spPr>
              <a:xfrm>
                <a:off x="2699" y="164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85" name="Google Shape;2785;p164"/>
              <p:cNvSpPr/>
              <p:nvPr/>
            </p:nvSpPr>
            <p:spPr>
              <a:xfrm>
                <a:off x="2699" y="147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86" name="Google Shape;2786;p164"/>
              <p:cNvSpPr/>
              <p:nvPr/>
            </p:nvSpPr>
            <p:spPr>
              <a:xfrm>
                <a:off x="2623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87" name="Google Shape;2787;p164"/>
              <p:cNvSpPr/>
              <p:nvPr/>
            </p:nvSpPr>
            <p:spPr>
              <a:xfrm>
                <a:off x="2699" y="182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88" name="Google Shape;2788;p164"/>
              <p:cNvSpPr/>
              <p:nvPr/>
            </p:nvSpPr>
            <p:spPr>
              <a:xfrm>
                <a:off x="2776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89" name="Google Shape;2789;p164"/>
              <p:cNvSpPr/>
              <p:nvPr/>
            </p:nvSpPr>
            <p:spPr>
              <a:xfrm>
                <a:off x="2776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90" name="Google Shape;2790;p164"/>
              <p:cNvSpPr/>
              <p:nvPr/>
            </p:nvSpPr>
            <p:spPr>
              <a:xfrm>
                <a:off x="2776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91" name="Google Shape;2791;p164"/>
              <p:cNvSpPr/>
              <p:nvPr/>
            </p:nvSpPr>
            <p:spPr>
              <a:xfrm>
                <a:off x="2776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92" name="Google Shape;2792;p164"/>
              <p:cNvSpPr/>
              <p:nvPr/>
            </p:nvSpPr>
            <p:spPr>
              <a:xfrm>
                <a:off x="2776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93" name="Google Shape;2793;p164"/>
              <p:cNvSpPr/>
              <p:nvPr/>
            </p:nvSpPr>
            <p:spPr>
              <a:xfrm>
                <a:off x="2776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94" name="Google Shape;2794;p164"/>
              <p:cNvSpPr/>
              <p:nvPr/>
            </p:nvSpPr>
            <p:spPr>
              <a:xfrm>
                <a:off x="2776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95" name="Google Shape;2795;p164"/>
              <p:cNvSpPr/>
              <p:nvPr/>
            </p:nvSpPr>
            <p:spPr>
              <a:xfrm>
                <a:off x="2776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96" name="Google Shape;2796;p164"/>
              <p:cNvSpPr/>
              <p:nvPr/>
            </p:nvSpPr>
            <p:spPr>
              <a:xfrm>
                <a:off x="2776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97" name="Google Shape;2797;p164"/>
              <p:cNvSpPr/>
              <p:nvPr/>
            </p:nvSpPr>
            <p:spPr>
              <a:xfrm>
                <a:off x="2699" y="191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98" name="Google Shape;2798;p164"/>
              <p:cNvSpPr/>
              <p:nvPr/>
            </p:nvSpPr>
            <p:spPr>
              <a:xfrm>
                <a:off x="2776" y="187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99" name="Google Shape;2799;p164"/>
              <p:cNvSpPr/>
              <p:nvPr/>
            </p:nvSpPr>
            <p:spPr>
              <a:xfrm>
                <a:off x="3080" y="248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00" name="Google Shape;2800;p164"/>
              <p:cNvSpPr/>
              <p:nvPr/>
            </p:nvSpPr>
            <p:spPr>
              <a:xfrm>
                <a:off x="3080" y="221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01" name="Google Shape;2801;p164"/>
              <p:cNvSpPr/>
              <p:nvPr/>
            </p:nvSpPr>
            <p:spPr>
              <a:xfrm>
                <a:off x="3080" y="230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02" name="Google Shape;2802;p164"/>
              <p:cNvSpPr/>
              <p:nvPr/>
            </p:nvSpPr>
            <p:spPr>
              <a:xfrm>
                <a:off x="3004" y="261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03" name="Google Shape;2803;p164"/>
              <p:cNvSpPr/>
              <p:nvPr/>
            </p:nvSpPr>
            <p:spPr>
              <a:xfrm>
                <a:off x="3080" y="2395"/>
                <a:ext cx="77" cy="67"/>
              </a:xfrm>
              <a:custGeom>
                <a:rect b="b" l="l" r="r" t="t"/>
                <a:pathLst>
                  <a:path extrusionOk="0" h="67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7"/>
                    </a:lnTo>
                    <a:lnTo>
                      <a:pt x="56" y="67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04" name="Google Shape;2804;p164"/>
              <p:cNvSpPr/>
              <p:nvPr/>
            </p:nvSpPr>
            <p:spPr>
              <a:xfrm>
                <a:off x="3080" y="187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05" name="Google Shape;2805;p164"/>
              <p:cNvSpPr/>
              <p:nvPr/>
            </p:nvSpPr>
            <p:spPr>
              <a:xfrm>
                <a:off x="3080" y="178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06" name="Google Shape;2806;p164"/>
              <p:cNvSpPr/>
              <p:nvPr/>
            </p:nvSpPr>
            <p:spPr>
              <a:xfrm>
                <a:off x="3080" y="213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07" name="Google Shape;2807;p164"/>
              <p:cNvSpPr/>
              <p:nvPr/>
            </p:nvSpPr>
            <p:spPr>
              <a:xfrm>
                <a:off x="3080" y="204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08" name="Google Shape;2808;p164"/>
              <p:cNvSpPr/>
              <p:nvPr/>
            </p:nvSpPr>
            <p:spPr>
              <a:xfrm>
                <a:off x="3080" y="195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09" name="Google Shape;2809;p164"/>
              <p:cNvSpPr/>
              <p:nvPr/>
            </p:nvSpPr>
            <p:spPr>
              <a:xfrm>
                <a:off x="3080" y="169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10" name="Google Shape;2810;p164"/>
              <p:cNvSpPr/>
              <p:nvPr/>
            </p:nvSpPr>
            <p:spPr>
              <a:xfrm>
                <a:off x="3080" y="82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11" name="Google Shape;2811;p164"/>
              <p:cNvSpPr/>
              <p:nvPr/>
            </p:nvSpPr>
            <p:spPr>
              <a:xfrm>
                <a:off x="3080" y="108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12" name="Google Shape;2812;p164"/>
              <p:cNvSpPr/>
              <p:nvPr/>
            </p:nvSpPr>
            <p:spPr>
              <a:xfrm>
                <a:off x="3080" y="117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13" name="Google Shape;2813;p164"/>
              <p:cNvSpPr/>
              <p:nvPr/>
            </p:nvSpPr>
            <p:spPr>
              <a:xfrm>
                <a:off x="3080" y="160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14" name="Google Shape;2814;p164"/>
              <p:cNvSpPr/>
              <p:nvPr/>
            </p:nvSpPr>
            <p:spPr>
              <a:xfrm>
                <a:off x="3080" y="125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15" name="Google Shape;2815;p164"/>
              <p:cNvSpPr/>
              <p:nvPr/>
            </p:nvSpPr>
            <p:spPr>
              <a:xfrm>
                <a:off x="3080" y="99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16" name="Google Shape;2816;p164"/>
              <p:cNvSpPr/>
              <p:nvPr/>
            </p:nvSpPr>
            <p:spPr>
              <a:xfrm>
                <a:off x="3080" y="134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17" name="Google Shape;2817;p164"/>
              <p:cNvSpPr/>
              <p:nvPr/>
            </p:nvSpPr>
            <p:spPr>
              <a:xfrm>
                <a:off x="3080" y="72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18" name="Google Shape;2818;p164"/>
              <p:cNvSpPr/>
              <p:nvPr/>
            </p:nvSpPr>
            <p:spPr>
              <a:xfrm>
                <a:off x="3157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19" name="Google Shape;2819;p164"/>
              <p:cNvSpPr/>
              <p:nvPr/>
            </p:nvSpPr>
            <p:spPr>
              <a:xfrm>
                <a:off x="3157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20" name="Google Shape;2820;p164"/>
              <p:cNvSpPr/>
              <p:nvPr/>
            </p:nvSpPr>
            <p:spPr>
              <a:xfrm>
                <a:off x="3157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21" name="Google Shape;2821;p164"/>
              <p:cNvSpPr/>
              <p:nvPr/>
            </p:nvSpPr>
            <p:spPr>
              <a:xfrm>
                <a:off x="3157" y="226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22" name="Google Shape;2822;p164"/>
              <p:cNvSpPr/>
              <p:nvPr/>
            </p:nvSpPr>
            <p:spPr>
              <a:xfrm>
                <a:off x="3157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23" name="Google Shape;2823;p164"/>
              <p:cNvSpPr/>
              <p:nvPr/>
            </p:nvSpPr>
            <p:spPr>
              <a:xfrm>
                <a:off x="3157" y="235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24" name="Google Shape;2824;p164"/>
              <p:cNvSpPr/>
              <p:nvPr/>
            </p:nvSpPr>
            <p:spPr>
              <a:xfrm>
                <a:off x="3157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25" name="Google Shape;2825;p164"/>
              <p:cNvSpPr/>
              <p:nvPr/>
            </p:nvSpPr>
            <p:spPr>
              <a:xfrm>
                <a:off x="3157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26" name="Google Shape;2826;p164"/>
              <p:cNvSpPr/>
              <p:nvPr/>
            </p:nvSpPr>
            <p:spPr>
              <a:xfrm>
                <a:off x="3157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27" name="Google Shape;2827;p164"/>
              <p:cNvSpPr/>
              <p:nvPr/>
            </p:nvSpPr>
            <p:spPr>
              <a:xfrm>
                <a:off x="3157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28" name="Google Shape;2828;p164"/>
              <p:cNvSpPr/>
              <p:nvPr/>
            </p:nvSpPr>
            <p:spPr>
              <a:xfrm>
                <a:off x="3157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29" name="Google Shape;2829;p164"/>
              <p:cNvSpPr/>
              <p:nvPr/>
            </p:nvSpPr>
            <p:spPr>
              <a:xfrm>
                <a:off x="2928" y="221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30" name="Google Shape;2830;p164"/>
              <p:cNvSpPr/>
              <p:nvPr/>
            </p:nvSpPr>
            <p:spPr>
              <a:xfrm>
                <a:off x="3080" y="256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31" name="Google Shape;2831;p164"/>
              <p:cNvSpPr/>
              <p:nvPr/>
            </p:nvSpPr>
            <p:spPr>
              <a:xfrm>
                <a:off x="3080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32" name="Google Shape;2832;p164"/>
              <p:cNvSpPr/>
              <p:nvPr/>
            </p:nvSpPr>
            <p:spPr>
              <a:xfrm>
                <a:off x="2928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33" name="Google Shape;2833;p164"/>
              <p:cNvSpPr/>
              <p:nvPr/>
            </p:nvSpPr>
            <p:spPr>
              <a:xfrm>
                <a:off x="2928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34" name="Google Shape;2834;p164"/>
              <p:cNvSpPr/>
              <p:nvPr/>
            </p:nvSpPr>
            <p:spPr>
              <a:xfrm>
                <a:off x="2928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35" name="Google Shape;2835;p164"/>
              <p:cNvSpPr/>
              <p:nvPr/>
            </p:nvSpPr>
            <p:spPr>
              <a:xfrm>
                <a:off x="2928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36" name="Google Shape;2836;p164"/>
              <p:cNvSpPr/>
              <p:nvPr/>
            </p:nvSpPr>
            <p:spPr>
              <a:xfrm>
                <a:off x="2928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37" name="Google Shape;2837;p164"/>
              <p:cNvSpPr/>
              <p:nvPr/>
            </p:nvSpPr>
            <p:spPr>
              <a:xfrm>
                <a:off x="2928" y="187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38" name="Google Shape;2838;p164"/>
              <p:cNvSpPr/>
              <p:nvPr/>
            </p:nvSpPr>
            <p:spPr>
              <a:xfrm>
                <a:off x="2928" y="204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39" name="Google Shape;2839;p164"/>
              <p:cNvSpPr/>
              <p:nvPr/>
            </p:nvSpPr>
            <p:spPr>
              <a:xfrm>
                <a:off x="2928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40" name="Google Shape;2840;p164"/>
              <p:cNvSpPr/>
              <p:nvPr/>
            </p:nvSpPr>
            <p:spPr>
              <a:xfrm>
                <a:off x="2928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41" name="Google Shape;2841;p164"/>
              <p:cNvSpPr/>
              <p:nvPr/>
            </p:nvSpPr>
            <p:spPr>
              <a:xfrm>
                <a:off x="2928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42" name="Google Shape;2842;p164"/>
              <p:cNvSpPr/>
              <p:nvPr/>
            </p:nvSpPr>
            <p:spPr>
              <a:xfrm>
                <a:off x="2928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43" name="Google Shape;2843;p164"/>
              <p:cNvSpPr/>
              <p:nvPr/>
            </p:nvSpPr>
            <p:spPr>
              <a:xfrm>
                <a:off x="2928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44" name="Google Shape;2844;p164"/>
              <p:cNvSpPr/>
              <p:nvPr/>
            </p:nvSpPr>
            <p:spPr>
              <a:xfrm>
                <a:off x="2928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45" name="Google Shape;2845;p164"/>
              <p:cNvSpPr/>
              <p:nvPr/>
            </p:nvSpPr>
            <p:spPr>
              <a:xfrm>
                <a:off x="3157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46" name="Google Shape;2846;p164"/>
              <p:cNvSpPr/>
              <p:nvPr/>
            </p:nvSpPr>
            <p:spPr>
              <a:xfrm>
                <a:off x="3004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47" name="Google Shape;2847;p164"/>
              <p:cNvSpPr/>
              <p:nvPr/>
            </p:nvSpPr>
            <p:spPr>
              <a:xfrm>
                <a:off x="3004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48" name="Google Shape;2848;p164"/>
              <p:cNvSpPr/>
              <p:nvPr/>
            </p:nvSpPr>
            <p:spPr>
              <a:xfrm>
                <a:off x="3004" y="33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49" name="Google Shape;2849;p164"/>
              <p:cNvSpPr/>
              <p:nvPr/>
            </p:nvSpPr>
            <p:spPr>
              <a:xfrm>
                <a:off x="3004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50" name="Google Shape;2850;p164"/>
              <p:cNvSpPr/>
              <p:nvPr/>
            </p:nvSpPr>
            <p:spPr>
              <a:xfrm>
                <a:off x="3004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51" name="Google Shape;2851;p164"/>
              <p:cNvSpPr/>
              <p:nvPr/>
            </p:nvSpPr>
            <p:spPr>
              <a:xfrm>
                <a:off x="3004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52" name="Google Shape;2852;p164"/>
              <p:cNvSpPr/>
              <p:nvPr/>
            </p:nvSpPr>
            <p:spPr>
              <a:xfrm>
                <a:off x="3004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53" name="Google Shape;2853;p164"/>
              <p:cNvSpPr/>
              <p:nvPr/>
            </p:nvSpPr>
            <p:spPr>
              <a:xfrm>
                <a:off x="3004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54" name="Google Shape;2854;p164"/>
              <p:cNvSpPr/>
              <p:nvPr/>
            </p:nvSpPr>
            <p:spPr>
              <a:xfrm>
                <a:off x="3004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55" name="Google Shape;2855;p164"/>
              <p:cNvSpPr/>
              <p:nvPr/>
            </p:nvSpPr>
            <p:spPr>
              <a:xfrm>
                <a:off x="3004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56" name="Google Shape;2856;p164"/>
              <p:cNvSpPr/>
              <p:nvPr/>
            </p:nvSpPr>
            <p:spPr>
              <a:xfrm>
                <a:off x="3004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57" name="Google Shape;2857;p164"/>
              <p:cNvSpPr/>
              <p:nvPr/>
            </p:nvSpPr>
            <p:spPr>
              <a:xfrm>
                <a:off x="3004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58" name="Google Shape;2858;p164"/>
              <p:cNvSpPr/>
              <p:nvPr/>
            </p:nvSpPr>
            <p:spPr>
              <a:xfrm>
                <a:off x="3004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59" name="Google Shape;2859;p164"/>
              <p:cNvSpPr/>
              <p:nvPr/>
            </p:nvSpPr>
            <p:spPr>
              <a:xfrm>
                <a:off x="3004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60" name="Google Shape;2860;p164"/>
              <p:cNvSpPr/>
              <p:nvPr/>
            </p:nvSpPr>
            <p:spPr>
              <a:xfrm>
                <a:off x="3004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61" name="Google Shape;2861;p164"/>
              <p:cNvSpPr/>
              <p:nvPr/>
            </p:nvSpPr>
            <p:spPr>
              <a:xfrm>
                <a:off x="3004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62" name="Google Shape;2862;p164"/>
              <p:cNvSpPr/>
              <p:nvPr/>
            </p:nvSpPr>
            <p:spPr>
              <a:xfrm>
                <a:off x="3004" y="226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63" name="Google Shape;2863;p164"/>
              <p:cNvSpPr/>
              <p:nvPr/>
            </p:nvSpPr>
            <p:spPr>
              <a:xfrm>
                <a:off x="3004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64" name="Google Shape;2864;p164"/>
              <p:cNvSpPr/>
              <p:nvPr/>
            </p:nvSpPr>
            <p:spPr>
              <a:xfrm>
                <a:off x="3004" y="235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65" name="Google Shape;2865;p164"/>
              <p:cNvSpPr/>
              <p:nvPr/>
            </p:nvSpPr>
            <p:spPr>
              <a:xfrm>
                <a:off x="2928" y="248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66" name="Google Shape;2866;p164"/>
              <p:cNvSpPr/>
              <p:nvPr/>
            </p:nvSpPr>
            <p:spPr>
              <a:xfrm>
                <a:off x="3004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67" name="Google Shape;2867;p164"/>
              <p:cNvSpPr/>
              <p:nvPr/>
            </p:nvSpPr>
            <p:spPr>
              <a:xfrm>
                <a:off x="4447" y="907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68" name="Google Shape;2868;p164"/>
              <p:cNvSpPr/>
              <p:nvPr/>
            </p:nvSpPr>
            <p:spPr>
              <a:xfrm>
                <a:off x="4447" y="993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69" name="Google Shape;2869;p164"/>
              <p:cNvSpPr/>
              <p:nvPr/>
            </p:nvSpPr>
            <p:spPr>
              <a:xfrm>
                <a:off x="4447" y="82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70" name="Google Shape;2870;p164"/>
              <p:cNvSpPr/>
              <p:nvPr/>
            </p:nvSpPr>
            <p:spPr>
              <a:xfrm>
                <a:off x="4447" y="108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71" name="Google Shape;2871;p164"/>
              <p:cNvSpPr/>
              <p:nvPr/>
            </p:nvSpPr>
            <p:spPr>
              <a:xfrm>
                <a:off x="4447" y="1171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72" name="Google Shape;2872;p164"/>
              <p:cNvSpPr/>
              <p:nvPr/>
            </p:nvSpPr>
            <p:spPr>
              <a:xfrm>
                <a:off x="4447" y="1257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73" name="Google Shape;2873;p164"/>
              <p:cNvSpPr/>
              <p:nvPr/>
            </p:nvSpPr>
            <p:spPr>
              <a:xfrm>
                <a:off x="4447" y="729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74" name="Google Shape;2874;p164"/>
              <p:cNvSpPr/>
              <p:nvPr/>
            </p:nvSpPr>
            <p:spPr>
              <a:xfrm>
                <a:off x="4447" y="643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75" name="Google Shape;2875;p164"/>
              <p:cNvSpPr/>
              <p:nvPr/>
            </p:nvSpPr>
            <p:spPr>
              <a:xfrm>
                <a:off x="4447" y="556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76" name="Google Shape;2876;p164"/>
              <p:cNvSpPr/>
              <p:nvPr/>
            </p:nvSpPr>
            <p:spPr>
              <a:xfrm>
                <a:off x="4447" y="1694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77" name="Google Shape;2877;p164"/>
              <p:cNvSpPr/>
              <p:nvPr/>
            </p:nvSpPr>
            <p:spPr>
              <a:xfrm>
                <a:off x="4447" y="143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78" name="Google Shape;2878;p164"/>
              <p:cNvSpPr/>
              <p:nvPr/>
            </p:nvSpPr>
            <p:spPr>
              <a:xfrm>
                <a:off x="4447" y="1522"/>
                <a:ext cx="71" cy="61"/>
              </a:xfrm>
              <a:custGeom>
                <a:rect b="b" l="l" r="r" t="t"/>
                <a:pathLst>
                  <a:path extrusionOk="0" h="61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1"/>
                    </a:lnTo>
                    <a:lnTo>
                      <a:pt x="56" y="61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79" name="Google Shape;2879;p164"/>
              <p:cNvSpPr/>
              <p:nvPr/>
            </p:nvSpPr>
            <p:spPr>
              <a:xfrm>
                <a:off x="4447" y="1608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80" name="Google Shape;2880;p164"/>
              <p:cNvSpPr/>
              <p:nvPr/>
            </p:nvSpPr>
            <p:spPr>
              <a:xfrm>
                <a:off x="4447" y="1344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81" name="Google Shape;2881;p164"/>
              <p:cNvSpPr/>
              <p:nvPr/>
            </p:nvSpPr>
            <p:spPr>
              <a:xfrm>
                <a:off x="4447" y="47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82" name="Google Shape;2882;p164"/>
              <p:cNvSpPr/>
              <p:nvPr/>
            </p:nvSpPr>
            <p:spPr>
              <a:xfrm>
                <a:off x="4447" y="2045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83" name="Google Shape;2883;p164"/>
              <p:cNvSpPr/>
              <p:nvPr/>
            </p:nvSpPr>
            <p:spPr>
              <a:xfrm>
                <a:off x="4518" y="261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84" name="Google Shape;2884;p164"/>
              <p:cNvSpPr/>
              <p:nvPr/>
            </p:nvSpPr>
            <p:spPr>
              <a:xfrm>
                <a:off x="4594" y="187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85" name="Google Shape;2885;p164"/>
              <p:cNvSpPr/>
              <p:nvPr/>
            </p:nvSpPr>
            <p:spPr>
              <a:xfrm>
                <a:off x="4594" y="204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86" name="Google Shape;2886;p164"/>
              <p:cNvSpPr/>
              <p:nvPr/>
            </p:nvSpPr>
            <p:spPr>
              <a:xfrm>
                <a:off x="4594" y="248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87" name="Google Shape;2887;p164"/>
              <p:cNvSpPr/>
              <p:nvPr/>
            </p:nvSpPr>
            <p:spPr>
              <a:xfrm>
                <a:off x="4594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88" name="Google Shape;2888;p164"/>
              <p:cNvSpPr/>
              <p:nvPr/>
            </p:nvSpPr>
            <p:spPr>
              <a:xfrm>
                <a:off x="4594" y="221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89" name="Google Shape;2889;p164"/>
              <p:cNvSpPr/>
              <p:nvPr/>
            </p:nvSpPr>
            <p:spPr>
              <a:xfrm>
                <a:off x="4594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90" name="Google Shape;2890;p164"/>
              <p:cNvSpPr/>
              <p:nvPr/>
            </p:nvSpPr>
            <p:spPr>
              <a:xfrm>
                <a:off x="4594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91" name="Google Shape;2891;p164"/>
              <p:cNvSpPr/>
              <p:nvPr/>
            </p:nvSpPr>
            <p:spPr>
              <a:xfrm>
                <a:off x="4594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92" name="Google Shape;2892;p164"/>
              <p:cNvSpPr/>
              <p:nvPr/>
            </p:nvSpPr>
            <p:spPr>
              <a:xfrm>
                <a:off x="4594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61" y="67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93" name="Google Shape;2893;p164"/>
              <p:cNvSpPr/>
              <p:nvPr/>
            </p:nvSpPr>
            <p:spPr>
              <a:xfrm>
                <a:off x="4594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94" name="Google Shape;2894;p164"/>
              <p:cNvSpPr/>
              <p:nvPr/>
            </p:nvSpPr>
            <p:spPr>
              <a:xfrm>
                <a:off x="4594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95" name="Google Shape;2895;p164"/>
              <p:cNvSpPr/>
              <p:nvPr/>
            </p:nvSpPr>
            <p:spPr>
              <a:xfrm>
                <a:off x="4594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96" name="Google Shape;2896;p164"/>
              <p:cNvSpPr/>
              <p:nvPr/>
            </p:nvSpPr>
            <p:spPr>
              <a:xfrm>
                <a:off x="4594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97" name="Google Shape;2897;p164"/>
              <p:cNvSpPr/>
              <p:nvPr/>
            </p:nvSpPr>
            <p:spPr>
              <a:xfrm>
                <a:off x="4594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98" name="Google Shape;2898;p164"/>
              <p:cNvSpPr/>
              <p:nvPr/>
            </p:nvSpPr>
            <p:spPr>
              <a:xfrm>
                <a:off x="4594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2899" name="Google Shape;2899;p164"/>
            <p:cNvGrpSpPr/>
            <p:nvPr/>
          </p:nvGrpSpPr>
          <p:grpSpPr>
            <a:xfrm>
              <a:off x="3685" y="292"/>
              <a:ext cx="1290" cy="2434"/>
              <a:chOff x="3685" y="292"/>
              <a:chExt cx="1290" cy="2434"/>
            </a:xfrm>
          </p:grpSpPr>
          <p:sp>
            <p:nvSpPr>
              <p:cNvPr id="2900" name="Google Shape;2900;p164"/>
              <p:cNvSpPr/>
              <p:nvPr/>
            </p:nvSpPr>
            <p:spPr>
              <a:xfrm>
                <a:off x="4371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01" name="Google Shape;2901;p164"/>
              <p:cNvSpPr/>
              <p:nvPr/>
            </p:nvSpPr>
            <p:spPr>
              <a:xfrm>
                <a:off x="4371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02" name="Google Shape;2902;p164"/>
              <p:cNvSpPr/>
              <p:nvPr/>
            </p:nvSpPr>
            <p:spPr>
              <a:xfrm>
                <a:off x="4371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03" name="Google Shape;2903;p164"/>
              <p:cNvSpPr/>
              <p:nvPr/>
            </p:nvSpPr>
            <p:spPr>
              <a:xfrm>
                <a:off x="4371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04" name="Google Shape;2904;p164"/>
              <p:cNvSpPr/>
              <p:nvPr/>
            </p:nvSpPr>
            <p:spPr>
              <a:xfrm>
                <a:off x="4371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05" name="Google Shape;2905;p164"/>
              <p:cNvSpPr/>
              <p:nvPr/>
            </p:nvSpPr>
            <p:spPr>
              <a:xfrm>
                <a:off x="4371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06" name="Google Shape;2906;p164"/>
              <p:cNvSpPr/>
              <p:nvPr/>
            </p:nvSpPr>
            <p:spPr>
              <a:xfrm>
                <a:off x="4371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07" name="Google Shape;2907;p164"/>
              <p:cNvSpPr/>
              <p:nvPr/>
            </p:nvSpPr>
            <p:spPr>
              <a:xfrm>
                <a:off x="4371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08" name="Google Shape;2908;p164"/>
              <p:cNvSpPr/>
              <p:nvPr/>
            </p:nvSpPr>
            <p:spPr>
              <a:xfrm>
                <a:off x="4371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09" name="Google Shape;2909;p164"/>
              <p:cNvSpPr/>
              <p:nvPr/>
            </p:nvSpPr>
            <p:spPr>
              <a:xfrm>
                <a:off x="4294" y="383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16" y="0"/>
                    </a:moveTo>
                    <a:lnTo>
                      <a:pt x="0" y="31"/>
                    </a:lnTo>
                    <a:lnTo>
                      <a:pt x="16" y="61"/>
                    </a:lnTo>
                    <a:lnTo>
                      <a:pt x="56" y="61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10" name="Google Shape;2910;p164"/>
              <p:cNvSpPr/>
              <p:nvPr/>
            </p:nvSpPr>
            <p:spPr>
              <a:xfrm>
                <a:off x="4371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11" name="Google Shape;2911;p164"/>
              <p:cNvSpPr/>
              <p:nvPr/>
            </p:nvSpPr>
            <p:spPr>
              <a:xfrm>
                <a:off x="4371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12" name="Google Shape;2912;p164"/>
              <p:cNvSpPr/>
              <p:nvPr/>
            </p:nvSpPr>
            <p:spPr>
              <a:xfrm>
                <a:off x="4371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13" name="Google Shape;2913;p164"/>
              <p:cNvSpPr/>
              <p:nvPr/>
            </p:nvSpPr>
            <p:spPr>
              <a:xfrm>
                <a:off x="4371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14" name="Google Shape;2914;p164"/>
              <p:cNvSpPr/>
              <p:nvPr/>
            </p:nvSpPr>
            <p:spPr>
              <a:xfrm>
                <a:off x="4294" y="213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15" name="Google Shape;2915;p164"/>
              <p:cNvSpPr/>
              <p:nvPr/>
            </p:nvSpPr>
            <p:spPr>
              <a:xfrm>
                <a:off x="4371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16" name="Google Shape;2916;p164"/>
              <p:cNvSpPr/>
              <p:nvPr/>
            </p:nvSpPr>
            <p:spPr>
              <a:xfrm>
                <a:off x="4518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17" name="Google Shape;2917;p164"/>
              <p:cNvSpPr/>
              <p:nvPr/>
            </p:nvSpPr>
            <p:spPr>
              <a:xfrm>
                <a:off x="4518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18" name="Google Shape;2918;p164"/>
              <p:cNvSpPr/>
              <p:nvPr/>
            </p:nvSpPr>
            <p:spPr>
              <a:xfrm>
                <a:off x="4518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19" name="Google Shape;2919;p164"/>
              <p:cNvSpPr/>
              <p:nvPr/>
            </p:nvSpPr>
            <p:spPr>
              <a:xfrm>
                <a:off x="4518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20" name="Google Shape;2920;p164"/>
              <p:cNvSpPr/>
              <p:nvPr/>
            </p:nvSpPr>
            <p:spPr>
              <a:xfrm>
                <a:off x="4518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21" name="Google Shape;2921;p164"/>
              <p:cNvSpPr/>
              <p:nvPr/>
            </p:nvSpPr>
            <p:spPr>
              <a:xfrm>
                <a:off x="4518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22" name="Google Shape;2922;p164"/>
              <p:cNvSpPr/>
              <p:nvPr/>
            </p:nvSpPr>
            <p:spPr>
              <a:xfrm>
                <a:off x="4518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23" name="Google Shape;2923;p164"/>
              <p:cNvSpPr/>
              <p:nvPr/>
            </p:nvSpPr>
            <p:spPr>
              <a:xfrm>
                <a:off x="4518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24" name="Google Shape;2924;p164"/>
              <p:cNvSpPr/>
              <p:nvPr/>
            </p:nvSpPr>
            <p:spPr>
              <a:xfrm>
                <a:off x="4518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25" name="Google Shape;2925;p164"/>
              <p:cNvSpPr/>
              <p:nvPr/>
            </p:nvSpPr>
            <p:spPr>
              <a:xfrm>
                <a:off x="4518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26" name="Google Shape;2926;p164"/>
              <p:cNvSpPr/>
              <p:nvPr/>
            </p:nvSpPr>
            <p:spPr>
              <a:xfrm>
                <a:off x="4518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27" name="Google Shape;2927;p164"/>
              <p:cNvSpPr/>
              <p:nvPr/>
            </p:nvSpPr>
            <p:spPr>
              <a:xfrm>
                <a:off x="4518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28" name="Google Shape;2928;p164"/>
              <p:cNvSpPr/>
              <p:nvPr/>
            </p:nvSpPr>
            <p:spPr>
              <a:xfrm>
                <a:off x="4518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29" name="Google Shape;2929;p164"/>
              <p:cNvSpPr/>
              <p:nvPr/>
            </p:nvSpPr>
            <p:spPr>
              <a:xfrm>
                <a:off x="4518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30" name="Google Shape;2930;p164"/>
              <p:cNvSpPr/>
              <p:nvPr/>
            </p:nvSpPr>
            <p:spPr>
              <a:xfrm>
                <a:off x="4518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31" name="Google Shape;2931;p164"/>
              <p:cNvSpPr/>
              <p:nvPr/>
            </p:nvSpPr>
            <p:spPr>
              <a:xfrm>
                <a:off x="4518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32" name="Google Shape;2932;p164"/>
              <p:cNvSpPr/>
              <p:nvPr/>
            </p:nvSpPr>
            <p:spPr>
              <a:xfrm>
                <a:off x="4371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33" name="Google Shape;2933;p164"/>
              <p:cNvSpPr/>
              <p:nvPr/>
            </p:nvSpPr>
            <p:spPr>
              <a:xfrm>
                <a:off x="4371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34" name="Google Shape;2934;p164"/>
              <p:cNvSpPr/>
              <p:nvPr/>
            </p:nvSpPr>
            <p:spPr>
              <a:xfrm>
                <a:off x="4899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35" name="Google Shape;2935;p164"/>
              <p:cNvSpPr/>
              <p:nvPr/>
            </p:nvSpPr>
            <p:spPr>
              <a:xfrm>
                <a:off x="4899" y="248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36" name="Google Shape;2936;p164"/>
              <p:cNvSpPr/>
              <p:nvPr/>
            </p:nvSpPr>
            <p:spPr>
              <a:xfrm>
                <a:off x="4899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37" name="Google Shape;2937;p164"/>
              <p:cNvSpPr/>
              <p:nvPr/>
            </p:nvSpPr>
            <p:spPr>
              <a:xfrm>
                <a:off x="4899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38" name="Google Shape;2938;p164"/>
              <p:cNvSpPr/>
              <p:nvPr/>
            </p:nvSpPr>
            <p:spPr>
              <a:xfrm>
                <a:off x="4899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56" y="67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39" name="Google Shape;2939;p164"/>
              <p:cNvSpPr/>
              <p:nvPr/>
            </p:nvSpPr>
            <p:spPr>
              <a:xfrm>
                <a:off x="4899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76" y="35"/>
                    </a:moveTo>
                    <a:lnTo>
                      <a:pt x="56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40" name="Google Shape;2940;p164"/>
              <p:cNvSpPr/>
              <p:nvPr/>
            </p:nvSpPr>
            <p:spPr>
              <a:xfrm>
                <a:off x="4899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41" name="Google Shape;2941;p164"/>
              <p:cNvSpPr/>
              <p:nvPr/>
            </p:nvSpPr>
            <p:spPr>
              <a:xfrm>
                <a:off x="4899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42" name="Google Shape;2942;p164"/>
              <p:cNvSpPr/>
              <p:nvPr/>
            </p:nvSpPr>
            <p:spPr>
              <a:xfrm>
                <a:off x="4899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43" name="Google Shape;2943;p164"/>
              <p:cNvSpPr/>
              <p:nvPr/>
            </p:nvSpPr>
            <p:spPr>
              <a:xfrm>
                <a:off x="4899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44" name="Google Shape;2944;p164"/>
              <p:cNvSpPr/>
              <p:nvPr/>
            </p:nvSpPr>
            <p:spPr>
              <a:xfrm>
                <a:off x="4899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45" name="Google Shape;2945;p164"/>
              <p:cNvSpPr/>
              <p:nvPr/>
            </p:nvSpPr>
            <p:spPr>
              <a:xfrm>
                <a:off x="4823" y="261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46" name="Google Shape;2946;p164"/>
              <p:cNvSpPr/>
              <p:nvPr/>
            </p:nvSpPr>
            <p:spPr>
              <a:xfrm>
                <a:off x="4899" y="256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47" name="Google Shape;2947;p164"/>
              <p:cNvSpPr/>
              <p:nvPr/>
            </p:nvSpPr>
            <p:spPr>
              <a:xfrm>
                <a:off x="4823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48" name="Google Shape;2948;p164"/>
              <p:cNvSpPr/>
              <p:nvPr/>
            </p:nvSpPr>
            <p:spPr>
              <a:xfrm>
                <a:off x="4823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49" name="Google Shape;2949;p164"/>
              <p:cNvSpPr/>
              <p:nvPr/>
            </p:nvSpPr>
            <p:spPr>
              <a:xfrm>
                <a:off x="4823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50" name="Google Shape;2950;p164"/>
              <p:cNvSpPr/>
              <p:nvPr/>
            </p:nvSpPr>
            <p:spPr>
              <a:xfrm>
                <a:off x="4823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51" name="Google Shape;2951;p164"/>
              <p:cNvSpPr/>
              <p:nvPr/>
            </p:nvSpPr>
            <p:spPr>
              <a:xfrm>
                <a:off x="4823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52" name="Google Shape;2952;p164"/>
              <p:cNvSpPr/>
              <p:nvPr/>
            </p:nvSpPr>
            <p:spPr>
              <a:xfrm>
                <a:off x="4823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53" name="Google Shape;2953;p164"/>
              <p:cNvSpPr/>
              <p:nvPr/>
            </p:nvSpPr>
            <p:spPr>
              <a:xfrm>
                <a:off x="4823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54" name="Google Shape;2954;p164"/>
              <p:cNvSpPr/>
              <p:nvPr/>
            </p:nvSpPr>
            <p:spPr>
              <a:xfrm>
                <a:off x="4899" y="26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55" name="Google Shape;2955;p164"/>
              <p:cNvSpPr/>
              <p:nvPr/>
            </p:nvSpPr>
            <p:spPr>
              <a:xfrm>
                <a:off x="4899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56" name="Google Shape;2956;p164"/>
              <p:cNvSpPr/>
              <p:nvPr/>
            </p:nvSpPr>
            <p:spPr>
              <a:xfrm>
                <a:off x="4823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57" name="Google Shape;2957;p164"/>
              <p:cNvSpPr/>
              <p:nvPr/>
            </p:nvSpPr>
            <p:spPr>
              <a:xfrm>
                <a:off x="4747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58" name="Google Shape;2958;p164"/>
              <p:cNvSpPr/>
              <p:nvPr/>
            </p:nvSpPr>
            <p:spPr>
              <a:xfrm>
                <a:off x="4747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55" y="67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59" name="Google Shape;2959;p164"/>
              <p:cNvSpPr/>
              <p:nvPr/>
            </p:nvSpPr>
            <p:spPr>
              <a:xfrm>
                <a:off x="4747" y="248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60" name="Google Shape;2960;p164"/>
              <p:cNvSpPr/>
              <p:nvPr/>
            </p:nvSpPr>
            <p:spPr>
              <a:xfrm>
                <a:off x="4670" y="51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61" name="Google Shape;2961;p164"/>
              <p:cNvSpPr/>
              <p:nvPr/>
            </p:nvSpPr>
            <p:spPr>
              <a:xfrm>
                <a:off x="4670" y="252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62" name="Google Shape;2962;p164"/>
              <p:cNvSpPr/>
              <p:nvPr/>
            </p:nvSpPr>
            <p:spPr>
              <a:xfrm>
                <a:off x="4670" y="103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63" name="Google Shape;2963;p164"/>
              <p:cNvSpPr/>
              <p:nvPr/>
            </p:nvSpPr>
            <p:spPr>
              <a:xfrm>
                <a:off x="4670" y="112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64" name="Google Shape;2964;p164"/>
              <p:cNvSpPr/>
              <p:nvPr/>
            </p:nvSpPr>
            <p:spPr>
              <a:xfrm>
                <a:off x="4670" y="129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65" name="Google Shape;2965;p164"/>
              <p:cNvSpPr/>
              <p:nvPr/>
            </p:nvSpPr>
            <p:spPr>
              <a:xfrm>
                <a:off x="4670" y="121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66" name="Google Shape;2966;p164"/>
              <p:cNvSpPr/>
              <p:nvPr/>
            </p:nvSpPr>
            <p:spPr>
              <a:xfrm>
                <a:off x="4670" y="95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61" y="61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67" name="Google Shape;2967;p164"/>
              <p:cNvSpPr/>
              <p:nvPr/>
            </p:nvSpPr>
            <p:spPr>
              <a:xfrm>
                <a:off x="4670" y="60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68" name="Google Shape;2968;p164"/>
              <p:cNvSpPr/>
              <p:nvPr/>
            </p:nvSpPr>
            <p:spPr>
              <a:xfrm>
                <a:off x="4670" y="235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69" name="Google Shape;2969;p164"/>
              <p:cNvSpPr/>
              <p:nvPr/>
            </p:nvSpPr>
            <p:spPr>
              <a:xfrm>
                <a:off x="4670" y="77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70" name="Google Shape;2970;p164"/>
              <p:cNvSpPr/>
              <p:nvPr/>
            </p:nvSpPr>
            <p:spPr>
              <a:xfrm>
                <a:off x="4670" y="86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71" name="Google Shape;2971;p164"/>
              <p:cNvSpPr/>
              <p:nvPr/>
            </p:nvSpPr>
            <p:spPr>
              <a:xfrm>
                <a:off x="4594" y="256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72" name="Google Shape;2972;p164"/>
              <p:cNvSpPr/>
              <p:nvPr/>
            </p:nvSpPr>
            <p:spPr>
              <a:xfrm>
                <a:off x="4670" y="138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73" name="Google Shape;2973;p164"/>
              <p:cNvSpPr/>
              <p:nvPr/>
            </p:nvSpPr>
            <p:spPr>
              <a:xfrm>
                <a:off x="4670" y="2441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61" y="61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74" name="Google Shape;2974;p164"/>
              <p:cNvSpPr/>
              <p:nvPr/>
            </p:nvSpPr>
            <p:spPr>
              <a:xfrm>
                <a:off x="4594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75" name="Google Shape;2975;p164"/>
              <p:cNvSpPr/>
              <p:nvPr/>
            </p:nvSpPr>
            <p:spPr>
              <a:xfrm>
                <a:off x="4670" y="68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76" name="Google Shape;2976;p164"/>
              <p:cNvSpPr/>
              <p:nvPr/>
            </p:nvSpPr>
            <p:spPr>
              <a:xfrm>
                <a:off x="4747" y="256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77" name="Google Shape;2977;p164"/>
              <p:cNvSpPr/>
              <p:nvPr/>
            </p:nvSpPr>
            <p:spPr>
              <a:xfrm>
                <a:off x="4823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78" name="Google Shape;2978;p164"/>
              <p:cNvSpPr/>
              <p:nvPr/>
            </p:nvSpPr>
            <p:spPr>
              <a:xfrm>
                <a:off x="4747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79" name="Google Shape;2979;p164"/>
              <p:cNvSpPr/>
              <p:nvPr/>
            </p:nvSpPr>
            <p:spPr>
              <a:xfrm>
                <a:off x="4823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80" name="Google Shape;2980;p164"/>
              <p:cNvSpPr/>
              <p:nvPr/>
            </p:nvSpPr>
            <p:spPr>
              <a:xfrm>
                <a:off x="4823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81" name="Google Shape;2981;p164"/>
              <p:cNvSpPr/>
              <p:nvPr/>
            </p:nvSpPr>
            <p:spPr>
              <a:xfrm>
                <a:off x="4823" y="235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82" name="Google Shape;2982;p164"/>
              <p:cNvSpPr/>
              <p:nvPr/>
            </p:nvSpPr>
            <p:spPr>
              <a:xfrm>
                <a:off x="4823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83" name="Google Shape;2983;p164"/>
              <p:cNvSpPr/>
              <p:nvPr/>
            </p:nvSpPr>
            <p:spPr>
              <a:xfrm>
                <a:off x="4823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84" name="Google Shape;2984;p164"/>
              <p:cNvSpPr/>
              <p:nvPr/>
            </p:nvSpPr>
            <p:spPr>
              <a:xfrm>
                <a:off x="4747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85" name="Google Shape;2985;p164"/>
              <p:cNvSpPr/>
              <p:nvPr/>
            </p:nvSpPr>
            <p:spPr>
              <a:xfrm>
                <a:off x="4747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86" name="Google Shape;2986;p164"/>
              <p:cNvSpPr/>
              <p:nvPr/>
            </p:nvSpPr>
            <p:spPr>
              <a:xfrm>
                <a:off x="4747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87" name="Google Shape;2987;p164"/>
              <p:cNvSpPr/>
              <p:nvPr/>
            </p:nvSpPr>
            <p:spPr>
              <a:xfrm>
                <a:off x="4747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88" name="Google Shape;2988;p164"/>
              <p:cNvSpPr/>
              <p:nvPr/>
            </p:nvSpPr>
            <p:spPr>
              <a:xfrm>
                <a:off x="4747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89" name="Google Shape;2989;p164"/>
              <p:cNvSpPr/>
              <p:nvPr/>
            </p:nvSpPr>
            <p:spPr>
              <a:xfrm>
                <a:off x="4747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90" name="Google Shape;2990;p164"/>
              <p:cNvSpPr/>
              <p:nvPr/>
            </p:nvSpPr>
            <p:spPr>
              <a:xfrm>
                <a:off x="4747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91" name="Google Shape;2991;p164"/>
              <p:cNvSpPr/>
              <p:nvPr/>
            </p:nvSpPr>
            <p:spPr>
              <a:xfrm>
                <a:off x="4747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92" name="Google Shape;2992;p164"/>
              <p:cNvSpPr/>
              <p:nvPr/>
            </p:nvSpPr>
            <p:spPr>
              <a:xfrm>
                <a:off x="4747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93" name="Google Shape;2993;p164"/>
              <p:cNvSpPr/>
              <p:nvPr/>
            </p:nvSpPr>
            <p:spPr>
              <a:xfrm>
                <a:off x="4823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94" name="Google Shape;2994;p164"/>
              <p:cNvSpPr/>
              <p:nvPr/>
            </p:nvSpPr>
            <p:spPr>
              <a:xfrm>
                <a:off x="3837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95" name="Google Shape;2995;p164"/>
              <p:cNvSpPr/>
              <p:nvPr/>
            </p:nvSpPr>
            <p:spPr>
              <a:xfrm>
                <a:off x="3837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96" name="Google Shape;2996;p164"/>
              <p:cNvSpPr/>
              <p:nvPr/>
            </p:nvSpPr>
            <p:spPr>
              <a:xfrm>
                <a:off x="3837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97" name="Google Shape;2997;p164"/>
              <p:cNvSpPr/>
              <p:nvPr/>
            </p:nvSpPr>
            <p:spPr>
              <a:xfrm>
                <a:off x="3837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98" name="Google Shape;2998;p164"/>
              <p:cNvSpPr/>
              <p:nvPr/>
            </p:nvSpPr>
            <p:spPr>
              <a:xfrm>
                <a:off x="3837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99" name="Google Shape;2999;p164"/>
              <p:cNvSpPr/>
              <p:nvPr/>
            </p:nvSpPr>
            <p:spPr>
              <a:xfrm>
                <a:off x="3837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00" name="Google Shape;3000;p164"/>
              <p:cNvSpPr/>
              <p:nvPr/>
            </p:nvSpPr>
            <p:spPr>
              <a:xfrm>
                <a:off x="3837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01" name="Google Shape;3001;p164"/>
              <p:cNvSpPr/>
              <p:nvPr/>
            </p:nvSpPr>
            <p:spPr>
              <a:xfrm>
                <a:off x="3837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02" name="Google Shape;3002;p164"/>
              <p:cNvSpPr/>
              <p:nvPr/>
            </p:nvSpPr>
            <p:spPr>
              <a:xfrm>
                <a:off x="3837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03" name="Google Shape;3003;p164"/>
              <p:cNvSpPr/>
              <p:nvPr/>
            </p:nvSpPr>
            <p:spPr>
              <a:xfrm>
                <a:off x="3837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04" name="Google Shape;3004;p164"/>
              <p:cNvSpPr/>
              <p:nvPr/>
            </p:nvSpPr>
            <p:spPr>
              <a:xfrm>
                <a:off x="3837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05" name="Google Shape;3005;p164"/>
              <p:cNvSpPr/>
              <p:nvPr/>
            </p:nvSpPr>
            <p:spPr>
              <a:xfrm>
                <a:off x="3837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06" name="Google Shape;3006;p164"/>
              <p:cNvSpPr/>
              <p:nvPr/>
            </p:nvSpPr>
            <p:spPr>
              <a:xfrm>
                <a:off x="3990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07" name="Google Shape;3007;p164"/>
              <p:cNvSpPr/>
              <p:nvPr/>
            </p:nvSpPr>
            <p:spPr>
              <a:xfrm>
                <a:off x="3837" y="187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08" name="Google Shape;3008;p164"/>
              <p:cNvSpPr/>
              <p:nvPr/>
            </p:nvSpPr>
            <p:spPr>
              <a:xfrm>
                <a:off x="3990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09" name="Google Shape;3009;p164"/>
              <p:cNvSpPr/>
              <p:nvPr/>
            </p:nvSpPr>
            <p:spPr>
              <a:xfrm>
                <a:off x="3913" y="174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10" name="Google Shape;3010;p164"/>
              <p:cNvSpPr/>
              <p:nvPr/>
            </p:nvSpPr>
            <p:spPr>
              <a:xfrm>
                <a:off x="3913" y="60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11" name="Google Shape;3011;p164"/>
              <p:cNvSpPr/>
              <p:nvPr/>
            </p:nvSpPr>
            <p:spPr>
              <a:xfrm>
                <a:off x="3913" y="68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12" name="Google Shape;3012;p164"/>
              <p:cNvSpPr/>
              <p:nvPr/>
            </p:nvSpPr>
            <p:spPr>
              <a:xfrm>
                <a:off x="3913" y="129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13" name="Google Shape;3013;p164"/>
              <p:cNvSpPr/>
              <p:nvPr/>
            </p:nvSpPr>
            <p:spPr>
              <a:xfrm>
                <a:off x="3913" y="138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14" name="Google Shape;3014;p164"/>
              <p:cNvSpPr/>
              <p:nvPr/>
            </p:nvSpPr>
            <p:spPr>
              <a:xfrm>
                <a:off x="3913" y="77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15" name="Google Shape;3015;p164"/>
              <p:cNvSpPr/>
              <p:nvPr/>
            </p:nvSpPr>
            <p:spPr>
              <a:xfrm>
                <a:off x="3913" y="156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16" name="Google Shape;3016;p164"/>
              <p:cNvSpPr/>
              <p:nvPr/>
            </p:nvSpPr>
            <p:spPr>
              <a:xfrm>
                <a:off x="3913" y="164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17" name="Google Shape;3017;p164"/>
              <p:cNvSpPr/>
              <p:nvPr/>
            </p:nvSpPr>
            <p:spPr>
              <a:xfrm>
                <a:off x="3913" y="147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18" name="Google Shape;3018;p164"/>
              <p:cNvSpPr/>
              <p:nvPr/>
            </p:nvSpPr>
            <p:spPr>
              <a:xfrm>
                <a:off x="3913" y="95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19" name="Google Shape;3019;p164"/>
              <p:cNvSpPr/>
              <p:nvPr/>
            </p:nvSpPr>
            <p:spPr>
              <a:xfrm>
                <a:off x="3913" y="86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20" name="Google Shape;3020;p164"/>
              <p:cNvSpPr/>
              <p:nvPr/>
            </p:nvSpPr>
            <p:spPr>
              <a:xfrm>
                <a:off x="3913" y="112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21" name="Google Shape;3021;p164"/>
              <p:cNvSpPr/>
              <p:nvPr/>
            </p:nvSpPr>
            <p:spPr>
              <a:xfrm>
                <a:off x="3913" y="103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22" name="Google Shape;3022;p164"/>
              <p:cNvSpPr/>
              <p:nvPr/>
            </p:nvSpPr>
            <p:spPr>
              <a:xfrm>
                <a:off x="3913" y="121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23" name="Google Shape;3023;p164"/>
              <p:cNvSpPr/>
              <p:nvPr/>
            </p:nvSpPr>
            <p:spPr>
              <a:xfrm>
                <a:off x="3761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24" name="Google Shape;3024;p164"/>
              <p:cNvSpPr/>
              <p:nvPr/>
            </p:nvSpPr>
            <p:spPr>
              <a:xfrm>
                <a:off x="3685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25" name="Google Shape;3025;p164"/>
              <p:cNvSpPr/>
              <p:nvPr/>
            </p:nvSpPr>
            <p:spPr>
              <a:xfrm>
                <a:off x="3761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26" name="Google Shape;3026;p164"/>
              <p:cNvSpPr/>
              <p:nvPr/>
            </p:nvSpPr>
            <p:spPr>
              <a:xfrm>
                <a:off x="3685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27" name="Google Shape;3027;p164"/>
              <p:cNvSpPr/>
              <p:nvPr/>
            </p:nvSpPr>
            <p:spPr>
              <a:xfrm>
                <a:off x="3685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28" name="Google Shape;3028;p164"/>
              <p:cNvSpPr/>
              <p:nvPr/>
            </p:nvSpPr>
            <p:spPr>
              <a:xfrm>
                <a:off x="3761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29" name="Google Shape;3029;p164"/>
              <p:cNvSpPr/>
              <p:nvPr/>
            </p:nvSpPr>
            <p:spPr>
              <a:xfrm>
                <a:off x="3761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30" name="Google Shape;3030;p164"/>
              <p:cNvSpPr/>
              <p:nvPr/>
            </p:nvSpPr>
            <p:spPr>
              <a:xfrm>
                <a:off x="3761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31" name="Google Shape;3031;p164"/>
              <p:cNvSpPr/>
              <p:nvPr/>
            </p:nvSpPr>
            <p:spPr>
              <a:xfrm>
                <a:off x="3761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32" name="Google Shape;3032;p164"/>
              <p:cNvSpPr/>
              <p:nvPr/>
            </p:nvSpPr>
            <p:spPr>
              <a:xfrm>
                <a:off x="3761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33" name="Google Shape;3033;p164"/>
              <p:cNvSpPr/>
              <p:nvPr/>
            </p:nvSpPr>
            <p:spPr>
              <a:xfrm>
                <a:off x="3761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34" name="Google Shape;3034;p164"/>
              <p:cNvSpPr/>
              <p:nvPr/>
            </p:nvSpPr>
            <p:spPr>
              <a:xfrm>
                <a:off x="3761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35" name="Google Shape;3035;p164"/>
              <p:cNvSpPr/>
              <p:nvPr/>
            </p:nvSpPr>
            <p:spPr>
              <a:xfrm>
                <a:off x="3837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36" name="Google Shape;3036;p164"/>
              <p:cNvSpPr/>
              <p:nvPr/>
            </p:nvSpPr>
            <p:spPr>
              <a:xfrm>
                <a:off x="3761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37" name="Google Shape;3037;p164"/>
              <p:cNvSpPr/>
              <p:nvPr/>
            </p:nvSpPr>
            <p:spPr>
              <a:xfrm>
                <a:off x="3761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38" name="Google Shape;3038;p164"/>
              <p:cNvSpPr/>
              <p:nvPr/>
            </p:nvSpPr>
            <p:spPr>
              <a:xfrm>
                <a:off x="3761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39" name="Google Shape;3039;p164"/>
              <p:cNvSpPr/>
              <p:nvPr/>
            </p:nvSpPr>
            <p:spPr>
              <a:xfrm>
                <a:off x="3761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40" name="Google Shape;3040;p164"/>
              <p:cNvSpPr/>
              <p:nvPr/>
            </p:nvSpPr>
            <p:spPr>
              <a:xfrm>
                <a:off x="3761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41" name="Google Shape;3041;p164"/>
              <p:cNvSpPr/>
              <p:nvPr/>
            </p:nvSpPr>
            <p:spPr>
              <a:xfrm>
                <a:off x="3837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42" name="Google Shape;3042;p164"/>
              <p:cNvSpPr/>
              <p:nvPr/>
            </p:nvSpPr>
            <p:spPr>
              <a:xfrm>
                <a:off x="3837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43" name="Google Shape;3043;p164"/>
              <p:cNvSpPr/>
              <p:nvPr/>
            </p:nvSpPr>
            <p:spPr>
              <a:xfrm>
                <a:off x="4142" y="29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44" name="Google Shape;3044;p164"/>
              <p:cNvSpPr/>
              <p:nvPr/>
            </p:nvSpPr>
            <p:spPr>
              <a:xfrm>
                <a:off x="4218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45" name="Google Shape;3045;p164"/>
              <p:cNvSpPr/>
              <p:nvPr/>
            </p:nvSpPr>
            <p:spPr>
              <a:xfrm>
                <a:off x="4218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46" name="Google Shape;3046;p164"/>
              <p:cNvSpPr/>
              <p:nvPr/>
            </p:nvSpPr>
            <p:spPr>
              <a:xfrm>
                <a:off x="4142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47" name="Google Shape;3047;p164"/>
              <p:cNvSpPr/>
              <p:nvPr/>
            </p:nvSpPr>
            <p:spPr>
              <a:xfrm>
                <a:off x="4142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48" name="Google Shape;3048;p164"/>
              <p:cNvSpPr/>
              <p:nvPr/>
            </p:nvSpPr>
            <p:spPr>
              <a:xfrm>
                <a:off x="4218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49" name="Google Shape;3049;p164"/>
              <p:cNvSpPr/>
              <p:nvPr/>
            </p:nvSpPr>
            <p:spPr>
              <a:xfrm>
                <a:off x="4218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50" name="Google Shape;3050;p164"/>
              <p:cNvSpPr/>
              <p:nvPr/>
            </p:nvSpPr>
            <p:spPr>
              <a:xfrm>
                <a:off x="4218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51" name="Google Shape;3051;p164"/>
              <p:cNvSpPr/>
              <p:nvPr/>
            </p:nvSpPr>
            <p:spPr>
              <a:xfrm>
                <a:off x="4218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52" name="Google Shape;3052;p164"/>
              <p:cNvSpPr/>
              <p:nvPr/>
            </p:nvSpPr>
            <p:spPr>
              <a:xfrm>
                <a:off x="4218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53" name="Google Shape;3053;p164"/>
              <p:cNvSpPr/>
              <p:nvPr/>
            </p:nvSpPr>
            <p:spPr>
              <a:xfrm>
                <a:off x="4218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54" name="Google Shape;3054;p164"/>
              <p:cNvSpPr/>
              <p:nvPr/>
            </p:nvSpPr>
            <p:spPr>
              <a:xfrm>
                <a:off x="4218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55" name="Google Shape;3055;p164"/>
              <p:cNvSpPr/>
              <p:nvPr/>
            </p:nvSpPr>
            <p:spPr>
              <a:xfrm>
                <a:off x="4218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56" name="Google Shape;3056;p164"/>
              <p:cNvSpPr/>
              <p:nvPr/>
            </p:nvSpPr>
            <p:spPr>
              <a:xfrm>
                <a:off x="4218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57" name="Google Shape;3057;p164"/>
              <p:cNvSpPr/>
              <p:nvPr/>
            </p:nvSpPr>
            <p:spPr>
              <a:xfrm>
                <a:off x="4218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58" name="Google Shape;3058;p164"/>
              <p:cNvSpPr/>
              <p:nvPr/>
            </p:nvSpPr>
            <p:spPr>
              <a:xfrm>
                <a:off x="4218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59" name="Google Shape;3059;p164"/>
              <p:cNvSpPr/>
              <p:nvPr/>
            </p:nvSpPr>
            <p:spPr>
              <a:xfrm>
                <a:off x="4218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60" name="Google Shape;3060;p164"/>
              <p:cNvSpPr/>
              <p:nvPr/>
            </p:nvSpPr>
            <p:spPr>
              <a:xfrm>
                <a:off x="4218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61" name="Google Shape;3061;p164"/>
              <p:cNvSpPr/>
              <p:nvPr/>
            </p:nvSpPr>
            <p:spPr>
              <a:xfrm>
                <a:off x="4218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62" name="Google Shape;3062;p164"/>
              <p:cNvSpPr/>
              <p:nvPr/>
            </p:nvSpPr>
            <p:spPr>
              <a:xfrm>
                <a:off x="4218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63" name="Google Shape;3063;p164"/>
              <p:cNvSpPr/>
              <p:nvPr/>
            </p:nvSpPr>
            <p:spPr>
              <a:xfrm>
                <a:off x="4218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64" name="Google Shape;3064;p164"/>
              <p:cNvSpPr/>
              <p:nvPr/>
            </p:nvSpPr>
            <p:spPr>
              <a:xfrm>
                <a:off x="4294" y="72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65" name="Google Shape;3065;p164"/>
              <p:cNvSpPr/>
              <p:nvPr/>
            </p:nvSpPr>
            <p:spPr>
              <a:xfrm>
                <a:off x="4294" y="134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66" name="Google Shape;3066;p164"/>
              <p:cNvSpPr/>
              <p:nvPr/>
            </p:nvSpPr>
            <p:spPr>
              <a:xfrm>
                <a:off x="4294" y="187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16" y="0"/>
                    </a:moveTo>
                    <a:lnTo>
                      <a:pt x="0" y="31"/>
                    </a:lnTo>
                    <a:lnTo>
                      <a:pt x="16" y="61"/>
                    </a:lnTo>
                    <a:lnTo>
                      <a:pt x="56" y="61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67" name="Google Shape;3067;p164"/>
              <p:cNvSpPr/>
              <p:nvPr/>
            </p:nvSpPr>
            <p:spPr>
              <a:xfrm>
                <a:off x="4218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68" name="Google Shape;3068;p164"/>
              <p:cNvSpPr/>
              <p:nvPr/>
            </p:nvSpPr>
            <p:spPr>
              <a:xfrm>
                <a:off x="4294" y="178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69" name="Google Shape;3069;p164"/>
              <p:cNvSpPr/>
              <p:nvPr/>
            </p:nvSpPr>
            <p:spPr>
              <a:xfrm>
                <a:off x="4294" y="143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70" name="Google Shape;3070;p164"/>
              <p:cNvSpPr/>
              <p:nvPr/>
            </p:nvSpPr>
            <p:spPr>
              <a:xfrm>
                <a:off x="4294" y="152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16" y="0"/>
                    </a:moveTo>
                    <a:lnTo>
                      <a:pt x="0" y="30"/>
                    </a:lnTo>
                    <a:lnTo>
                      <a:pt x="16" y="61"/>
                    </a:lnTo>
                    <a:lnTo>
                      <a:pt x="56" y="61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71" name="Google Shape;3071;p164"/>
              <p:cNvSpPr/>
              <p:nvPr/>
            </p:nvSpPr>
            <p:spPr>
              <a:xfrm>
                <a:off x="4294" y="169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72" name="Google Shape;3072;p164"/>
              <p:cNvSpPr/>
              <p:nvPr/>
            </p:nvSpPr>
            <p:spPr>
              <a:xfrm>
                <a:off x="4294" y="160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73" name="Google Shape;3073;p164"/>
              <p:cNvSpPr/>
              <p:nvPr/>
            </p:nvSpPr>
            <p:spPr>
              <a:xfrm>
                <a:off x="4218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74" name="Google Shape;3074;p164"/>
              <p:cNvSpPr/>
              <p:nvPr/>
            </p:nvSpPr>
            <p:spPr>
              <a:xfrm>
                <a:off x="4294" y="99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75" name="Google Shape;3075;p164"/>
              <p:cNvSpPr/>
              <p:nvPr/>
            </p:nvSpPr>
            <p:spPr>
              <a:xfrm>
                <a:off x="4294" y="90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76" name="Google Shape;3076;p164"/>
              <p:cNvSpPr/>
              <p:nvPr/>
            </p:nvSpPr>
            <p:spPr>
              <a:xfrm>
                <a:off x="4294" y="108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77" name="Google Shape;3077;p164"/>
              <p:cNvSpPr/>
              <p:nvPr/>
            </p:nvSpPr>
            <p:spPr>
              <a:xfrm>
                <a:off x="4294" y="117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78" name="Google Shape;3078;p164"/>
              <p:cNvSpPr/>
              <p:nvPr/>
            </p:nvSpPr>
            <p:spPr>
              <a:xfrm>
                <a:off x="4294" y="82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79" name="Google Shape;3079;p164"/>
              <p:cNvSpPr/>
              <p:nvPr/>
            </p:nvSpPr>
            <p:spPr>
              <a:xfrm>
                <a:off x="4294" y="47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80" name="Google Shape;3080;p164"/>
              <p:cNvSpPr/>
              <p:nvPr/>
            </p:nvSpPr>
            <p:spPr>
              <a:xfrm>
                <a:off x="4294" y="125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81" name="Google Shape;3081;p164"/>
              <p:cNvSpPr/>
              <p:nvPr/>
            </p:nvSpPr>
            <p:spPr>
              <a:xfrm>
                <a:off x="4294" y="55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82" name="Google Shape;3082;p164"/>
              <p:cNvSpPr/>
              <p:nvPr/>
            </p:nvSpPr>
            <p:spPr>
              <a:xfrm>
                <a:off x="4294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83" name="Google Shape;3083;p164"/>
              <p:cNvSpPr/>
              <p:nvPr/>
            </p:nvSpPr>
            <p:spPr>
              <a:xfrm>
                <a:off x="3990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84" name="Google Shape;3084;p164"/>
              <p:cNvSpPr/>
              <p:nvPr/>
            </p:nvSpPr>
            <p:spPr>
              <a:xfrm>
                <a:off x="4066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85" name="Google Shape;3085;p164"/>
              <p:cNvSpPr/>
              <p:nvPr/>
            </p:nvSpPr>
            <p:spPr>
              <a:xfrm>
                <a:off x="4066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86" name="Google Shape;3086;p164"/>
              <p:cNvSpPr/>
              <p:nvPr/>
            </p:nvSpPr>
            <p:spPr>
              <a:xfrm>
                <a:off x="4066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87" name="Google Shape;3087;p164"/>
              <p:cNvSpPr/>
              <p:nvPr/>
            </p:nvSpPr>
            <p:spPr>
              <a:xfrm>
                <a:off x="4066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88" name="Google Shape;3088;p164"/>
              <p:cNvSpPr/>
              <p:nvPr/>
            </p:nvSpPr>
            <p:spPr>
              <a:xfrm>
                <a:off x="4066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89" name="Google Shape;3089;p164"/>
              <p:cNvSpPr/>
              <p:nvPr/>
            </p:nvSpPr>
            <p:spPr>
              <a:xfrm>
                <a:off x="4066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90" name="Google Shape;3090;p164"/>
              <p:cNvSpPr/>
              <p:nvPr/>
            </p:nvSpPr>
            <p:spPr>
              <a:xfrm>
                <a:off x="4066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91" name="Google Shape;3091;p164"/>
              <p:cNvSpPr/>
              <p:nvPr/>
            </p:nvSpPr>
            <p:spPr>
              <a:xfrm>
                <a:off x="4066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92" name="Google Shape;3092;p164"/>
              <p:cNvSpPr/>
              <p:nvPr/>
            </p:nvSpPr>
            <p:spPr>
              <a:xfrm>
                <a:off x="3990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93" name="Google Shape;3093;p164"/>
              <p:cNvSpPr/>
              <p:nvPr/>
            </p:nvSpPr>
            <p:spPr>
              <a:xfrm>
                <a:off x="3990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94" name="Google Shape;3094;p164"/>
              <p:cNvSpPr/>
              <p:nvPr/>
            </p:nvSpPr>
            <p:spPr>
              <a:xfrm>
                <a:off x="3990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95" name="Google Shape;3095;p164"/>
              <p:cNvSpPr/>
              <p:nvPr/>
            </p:nvSpPr>
            <p:spPr>
              <a:xfrm>
                <a:off x="3990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96" name="Google Shape;3096;p164"/>
              <p:cNvSpPr/>
              <p:nvPr/>
            </p:nvSpPr>
            <p:spPr>
              <a:xfrm>
                <a:off x="3990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97" name="Google Shape;3097;p164"/>
              <p:cNvSpPr/>
              <p:nvPr/>
            </p:nvSpPr>
            <p:spPr>
              <a:xfrm>
                <a:off x="3990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98" name="Google Shape;3098;p164"/>
              <p:cNvSpPr/>
              <p:nvPr/>
            </p:nvSpPr>
            <p:spPr>
              <a:xfrm>
                <a:off x="3990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99" name="Google Shape;3099;p164"/>
              <p:cNvSpPr/>
              <p:nvPr/>
            </p:nvSpPr>
            <p:spPr>
              <a:xfrm>
                <a:off x="3990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sp>
          <p:nvSpPr>
            <p:cNvPr id="3100" name="Google Shape;3100;p164"/>
            <p:cNvSpPr/>
            <p:nvPr/>
          </p:nvSpPr>
          <p:spPr>
            <a:xfrm>
              <a:off x="3990" y="643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01" name="Google Shape;3101;p164"/>
            <p:cNvSpPr/>
            <p:nvPr/>
          </p:nvSpPr>
          <p:spPr>
            <a:xfrm>
              <a:off x="3990" y="556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02" name="Google Shape;3102;p164"/>
            <p:cNvSpPr/>
            <p:nvPr/>
          </p:nvSpPr>
          <p:spPr>
            <a:xfrm>
              <a:off x="3990" y="82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03" name="Google Shape;3103;p164"/>
            <p:cNvSpPr/>
            <p:nvPr/>
          </p:nvSpPr>
          <p:spPr>
            <a:xfrm>
              <a:off x="3990" y="729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04" name="Google Shape;3104;p164"/>
            <p:cNvSpPr/>
            <p:nvPr/>
          </p:nvSpPr>
          <p:spPr>
            <a:xfrm>
              <a:off x="4066" y="861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6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05" name="Google Shape;3105;p164"/>
            <p:cNvSpPr/>
            <p:nvPr/>
          </p:nvSpPr>
          <p:spPr>
            <a:xfrm>
              <a:off x="4142" y="108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06" name="Google Shape;3106;p164"/>
            <p:cNvSpPr/>
            <p:nvPr/>
          </p:nvSpPr>
          <p:spPr>
            <a:xfrm>
              <a:off x="4142" y="729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07" name="Google Shape;3107;p164"/>
            <p:cNvSpPr/>
            <p:nvPr/>
          </p:nvSpPr>
          <p:spPr>
            <a:xfrm>
              <a:off x="4142" y="82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08" name="Google Shape;3108;p164"/>
            <p:cNvSpPr/>
            <p:nvPr/>
          </p:nvSpPr>
          <p:spPr>
            <a:xfrm>
              <a:off x="4142" y="907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0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0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09" name="Google Shape;3109;p164"/>
            <p:cNvSpPr/>
            <p:nvPr/>
          </p:nvSpPr>
          <p:spPr>
            <a:xfrm>
              <a:off x="4142" y="1171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0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0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10" name="Google Shape;3110;p164"/>
            <p:cNvSpPr/>
            <p:nvPr/>
          </p:nvSpPr>
          <p:spPr>
            <a:xfrm>
              <a:off x="4142" y="993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6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11" name="Google Shape;3111;p164"/>
            <p:cNvSpPr/>
            <p:nvPr/>
          </p:nvSpPr>
          <p:spPr>
            <a:xfrm>
              <a:off x="4142" y="643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12" name="Google Shape;3112;p164"/>
            <p:cNvSpPr/>
            <p:nvPr/>
          </p:nvSpPr>
          <p:spPr>
            <a:xfrm>
              <a:off x="4142" y="556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13" name="Google Shape;3113;p164"/>
            <p:cNvSpPr/>
            <p:nvPr/>
          </p:nvSpPr>
          <p:spPr>
            <a:xfrm>
              <a:off x="4066" y="1649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14" name="Google Shape;3114;p164"/>
            <p:cNvSpPr/>
            <p:nvPr/>
          </p:nvSpPr>
          <p:spPr>
            <a:xfrm>
              <a:off x="4066" y="424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6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15" name="Google Shape;3115;p164"/>
            <p:cNvSpPr/>
            <p:nvPr/>
          </p:nvSpPr>
          <p:spPr>
            <a:xfrm>
              <a:off x="4142" y="1522"/>
              <a:ext cx="76" cy="61"/>
            </a:xfrm>
            <a:custGeom>
              <a:rect b="b" l="l" r="r" t="t"/>
              <a:pathLst>
                <a:path extrusionOk="0" h="61" w="76">
                  <a:moveTo>
                    <a:pt x="20" y="0"/>
                  </a:moveTo>
                  <a:lnTo>
                    <a:pt x="0" y="30"/>
                  </a:lnTo>
                  <a:lnTo>
                    <a:pt x="20" y="61"/>
                  </a:lnTo>
                  <a:lnTo>
                    <a:pt x="56" y="61"/>
                  </a:lnTo>
                  <a:lnTo>
                    <a:pt x="76" y="30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16" name="Google Shape;3116;p164"/>
            <p:cNvSpPr/>
            <p:nvPr/>
          </p:nvSpPr>
          <p:spPr>
            <a:xfrm>
              <a:off x="4142" y="1344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17" name="Google Shape;3117;p164"/>
            <p:cNvSpPr/>
            <p:nvPr/>
          </p:nvSpPr>
          <p:spPr>
            <a:xfrm>
              <a:off x="4142" y="1694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18" name="Google Shape;3118;p164"/>
            <p:cNvSpPr/>
            <p:nvPr/>
          </p:nvSpPr>
          <p:spPr>
            <a:xfrm>
              <a:off x="4142" y="143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6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19" name="Google Shape;3119;p164"/>
            <p:cNvSpPr/>
            <p:nvPr/>
          </p:nvSpPr>
          <p:spPr>
            <a:xfrm>
              <a:off x="4142" y="1608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0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0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20" name="Google Shape;3120;p164"/>
            <p:cNvSpPr/>
            <p:nvPr/>
          </p:nvSpPr>
          <p:spPr>
            <a:xfrm>
              <a:off x="4142" y="1257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21" name="Google Shape;3121;p164"/>
            <p:cNvSpPr/>
            <p:nvPr/>
          </p:nvSpPr>
          <p:spPr>
            <a:xfrm>
              <a:off x="4066" y="775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22" name="Google Shape;3122;p164"/>
            <p:cNvSpPr/>
            <p:nvPr/>
          </p:nvSpPr>
          <p:spPr>
            <a:xfrm>
              <a:off x="4066" y="51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6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23" name="Google Shape;3123;p164"/>
            <p:cNvSpPr/>
            <p:nvPr/>
          </p:nvSpPr>
          <p:spPr>
            <a:xfrm>
              <a:off x="4066" y="602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0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0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24" name="Google Shape;3124;p164"/>
            <p:cNvSpPr/>
            <p:nvPr/>
          </p:nvSpPr>
          <p:spPr>
            <a:xfrm>
              <a:off x="4066" y="688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25" name="Google Shape;3125;p164"/>
            <p:cNvSpPr/>
            <p:nvPr/>
          </p:nvSpPr>
          <p:spPr>
            <a:xfrm>
              <a:off x="957" y="643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26" name="Google Shape;3126;p164"/>
            <p:cNvSpPr/>
            <p:nvPr/>
          </p:nvSpPr>
          <p:spPr>
            <a:xfrm>
              <a:off x="957" y="47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0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0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27" name="Google Shape;3127;p164"/>
            <p:cNvSpPr/>
            <p:nvPr/>
          </p:nvSpPr>
          <p:spPr>
            <a:xfrm>
              <a:off x="1338" y="251"/>
              <a:ext cx="76" cy="66"/>
            </a:xfrm>
            <a:custGeom>
              <a:rect b="b" l="l" r="r" t="t"/>
              <a:pathLst>
                <a:path extrusionOk="0" h="66" w="76">
                  <a:moveTo>
                    <a:pt x="15" y="0"/>
                  </a:moveTo>
                  <a:lnTo>
                    <a:pt x="0" y="31"/>
                  </a:lnTo>
                  <a:lnTo>
                    <a:pt x="15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28" name="Google Shape;3128;p164"/>
            <p:cNvSpPr/>
            <p:nvPr/>
          </p:nvSpPr>
          <p:spPr>
            <a:xfrm>
              <a:off x="1262" y="556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66"/>
                  </a:move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lnTo>
                    <a:pt x="0" y="31"/>
                  </a:lnTo>
                  <a:lnTo>
                    <a:pt x="20" y="66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29" name="Google Shape;3129;p164"/>
            <p:cNvSpPr/>
            <p:nvPr/>
          </p:nvSpPr>
          <p:spPr>
            <a:xfrm>
              <a:off x="1490" y="338"/>
              <a:ext cx="72" cy="66"/>
            </a:xfrm>
            <a:custGeom>
              <a:rect b="b" l="l" r="r" t="t"/>
              <a:pathLst>
                <a:path extrusionOk="0" h="66" w="72">
                  <a:moveTo>
                    <a:pt x="16" y="0"/>
                  </a:moveTo>
                  <a:lnTo>
                    <a:pt x="0" y="30"/>
                  </a:lnTo>
                  <a:lnTo>
                    <a:pt x="16" y="66"/>
                  </a:lnTo>
                  <a:lnTo>
                    <a:pt x="56" y="66"/>
                  </a:lnTo>
                  <a:lnTo>
                    <a:pt x="72" y="30"/>
                  </a:lnTo>
                  <a:lnTo>
                    <a:pt x="5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30" name="Google Shape;3130;p164"/>
            <p:cNvSpPr/>
            <p:nvPr/>
          </p:nvSpPr>
          <p:spPr>
            <a:xfrm>
              <a:off x="1033" y="510"/>
              <a:ext cx="76" cy="66"/>
            </a:xfrm>
            <a:custGeom>
              <a:rect b="b" l="l" r="r" t="t"/>
              <a:pathLst>
                <a:path extrusionOk="0" h="66" w="76">
                  <a:moveTo>
                    <a:pt x="21" y="66"/>
                  </a:move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1" y="0"/>
                  </a:lnTo>
                  <a:lnTo>
                    <a:pt x="0" y="36"/>
                  </a:lnTo>
                  <a:lnTo>
                    <a:pt x="21" y="66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31" name="Google Shape;3131;p164"/>
            <p:cNvSpPr/>
            <p:nvPr/>
          </p:nvSpPr>
          <p:spPr>
            <a:xfrm>
              <a:off x="1262" y="206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66"/>
                  </a:move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lnTo>
                    <a:pt x="0" y="35"/>
                  </a:lnTo>
                  <a:lnTo>
                    <a:pt x="20" y="66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32" name="Google Shape;3132;p164"/>
            <p:cNvSpPr/>
            <p:nvPr/>
          </p:nvSpPr>
          <p:spPr>
            <a:xfrm>
              <a:off x="1186" y="51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6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33" name="Google Shape;3133;p164"/>
            <p:cNvSpPr/>
            <p:nvPr/>
          </p:nvSpPr>
          <p:spPr>
            <a:xfrm>
              <a:off x="805" y="556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34" name="Google Shape;3134;p164"/>
            <p:cNvSpPr/>
            <p:nvPr/>
          </p:nvSpPr>
          <p:spPr>
            <a:xfrm>
              <a:off x="2928" y="383"/>
              <a:ext cx="76" cy="61"/>
            </a:xfrm>
            <a:custGeom>
              <a:rect b="b" l="l" r="r" t="t"/>
              <a:pathLst>
                <a:path extrusionOk="0" h="61" w="76">
                  <a:moveTo>
                    <a:pt x="20" y="0"/>
                  </a:moveTo>
                  <a:lnTo>
                    <a:pt x="0" y="31"/>
                  </a:lnTo>
                  <a:lnTo>
                    <a:pt x="20" y="61"/>
                  </a:lnTo>
                  <a:lnTo>
                    <a:pt x="56" y="61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3135" name="Google Shape;3135;p164"/>
          <p:cNvSpPr txBox="1"/>
          <p:nvPr>
            <p:ph idx="1" type="body"/>
          </p:nvPr>
        </p:nvSpPr>
        <p:spPr>
          <a:xfrm>
            <a:off x="718820" y="739824"/>
            <a:ext cx="6972300" cy="232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b="1" sz="4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36" name="Google Shape;3136;p164"/>
          <p:cNvSpPr txBox="1"/>
          <p:nvPr>
            <p:ph idx="2" type="body"/>
          </p:nvPr>
        </p:nvSpPr>
        <p:spPr>
          <a:xfrm>
            <a:off x="718820" y="3177336"/>
            <a:ext cx="51867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None/>
              <a:defRPr b="0" sz="2400">
                <a:solidFill>
                  <a:srgbClr val="47B2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137" name="Google Shape;3137;p1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5875" cy="232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6"/>
          <p:cNvSpPr txBox="1"/>
          <p:nvPr>
            <p:ph type="title"/>
          </p:nvPr>
        </p:nvSpPr>
        <p:spPr>
          <a:xfrm>
            <a:off x="649875" y="2045048"/>
            <a:ext cx="4798500" cy="11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rgbClr val="F7B7D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61" name="Google Shape;61;p96"/>
          <p:cNvSpPr txBox="1"/>
          <p:nvPr>
            <p:ph idx="2" type="title"/>
          </p:nvPr>
        </p:nvSpPr>
        <p:spPr>
          <a:xfrm>
            <a:off x="649875" y="3265973"/>
            <a:ext cx="4798500" cy="11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800">
                <a:solidFill>
                  <a:srgbClr val="F7B7D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center">
  <p:cSld name="Transition center">
    <p:spTree>
      <p:nvGrpSpPr>
        <p:cNvPr id="3138" name="Shape 3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9" name="Google Shape;3139;p165"/>
          <p:cNvSpPr/>
          <p:nvPr/>
        </p:nvSpPr>
        <p:spPr>
          <a:xfrm>
            <a:off x="0" y="0"/>
            <a:ext cx="9144000" cy="5157000"/>
          </a:xfrm>
          <a:prstGeom prst="rect">
            <a:avLst/>
          </a:prstGeom>
          <a:solidFill>
            <a:srgbClr val="0077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40" name="Google Shape;3140;p165"/>
          <p:cNvPicPr preferRelativeResize="0"/>
          <p:nvPr/>
        </p:nvPicPr>
        <p:blipFill rotWithShape="1">
          <a:blip r:embed="rId2">
            <a:alphaModFix/>
          </a:blip>
          <a:srcRect b="0" l="3462" r="3460" t="0"/>
          <a:stretch/>
        </p:blipFill>
        <p:spPr>
          <a:xfrm>
            <a:off x="0" y="8821"/>
            <a:ext cx="9144000" cy="5141719"/>
          </a:xfrm>
          <a:prstGeom prst="rect">
            <a:avLst/>
          </a:prstGeom>
          <a:noFill/>
          <a:ln>
            <a:noFill/>
          </a:ln>
        </p:spPr>
      </p:pic>
      <p:sp>
        <p:nvSpPr>
          <p:cNvPr id="3141" name="Google Shape;3141;p165"/>
          <p:cNvSpPr txBox="1"/>
          <p:nvPr>
            <p:ph type="title"/>
          </p:nvPr>
        </p:nvSpPr>
        <p:spPr>
          <a:xfrm>
            <a:off x="647700" y="1414112"/>
            <a:ext cx="7848600" cy="23199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0" spcFirstLastPara="1" rIns="0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142" name="Google Shape;3142;p1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8150" y="4729700"/>
            <a:ext cx="675875" cy="232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143" name="Shape 3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Google Shape;3144;p166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Caption 2">
  <p:cSld name="Image with Caption 2">
    <p:spTree>
      <p:nvGrpSpPr>
        <p:cNvPr id="3145" name="Shape 3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6" name="Google Shape;3146;p167"/>
          <p:cNvSpPr/>
          <p:nvPr>
            <p:ph idx="2" type="pic"/>
          </p:nvPr>
        </p:nvSpPr>
        <p:spPr>
          <a:xfrm>
            <a:off x="4570412" y="0"/>
            <a:ext cx="4573500" cy="5148300"/>
          </a:xfrm>
          <a:prstGeom prst="rect">
            <a:avLst/>
          </a:prstGeom>
          <a:noFill/>
          <a:ln>
            <a:noFill/>
          </a:ln>
        </p:spPr>
      </p:sp>
      <p:sp>
        <p:nvSpPr>
          <p:cNvPr id="3147" name="Google Shape;3147;p167"/>
          <p:cNvSpPr txBox="1"/>
          <p:nvPr>
            <p:ph idx="1" type="body"/>
          </p:nvPr>
        </p:nvSpPr>
        <p:spPr>
          <a:xfrm>
            <a:off x="485036" y="625417"/>
            <a:ext cx="35880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Caption 3">
  <p:cSld name="Image with Caption 3">
    <p:spTree>
      <p:nvGrpSpPr>
        <p:cNvPr id="3148" name="Shape 3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9" name="Google Shape;3149;p168"/>
          <p:cNvSpPr/>
          <p:nvPr>
            <p:ph idx="2" type="pic"/>
          </p:nvPr>
        </p:nvSpPr>
        <p:spPr>
          <a:xfrm>
            <a:off x="4570412" y="0"/>
            <a:ext cx="4573500" cy="5148300"/>
          </a:xfrm>
          <a:prstGeom prst="rect">
            <a:avLst/>
          </a:prstGeom>
          <a:noFill/>
          <a:ln>
            <a:noFill/>
          </a:ln>
        </p:spPr>
      </p:sp>
      <p:sp>
        <p:nvSpPr>
          <p:cNvPr id="3150" name="Google Shape;3150;p168"/>
          <p:cNvSpPr txBox="1"/>
          <p:nvPr>
            <p:ph idx="1" type="body"/>
          </p:nvPr>
        </p:nvSpPr>
        <p:spPr>
          <a:xfrm>
            <a:off x="443048" y="340572"/>
            <a:ext cx="3765900" cy="75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51" name="Google Shape;3151;p168"/>
          <p:cNvSpPr txBox="1"/>
          <p:nvPr>
            <p:ph idx="3" type="body"/>
          </p:nvPr>
        </p:nvSpPr>
        <p:spPr>
          <a:xfrm>
            <a:off x="443048" y="1093593"/>
            <a:ext cx="37659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52" name="Google Shape;3152;p168"/>
          <p:cNvSpPr txBox="1"/>
          <p:nvPr>
            <p:ph idx="4" type="body"/>
          </p:nvPr>
        </p:nvSpPr>
        <p:spPr>
          <a:xfrm>
            <a:off x="448550" y="1559654"/>
            <a:ext cx="3768900" cy="29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indent="-304800" lvl="1" marL="914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–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indent="-29845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 sz="1100">
                <a:latin typeface="Open Sans"/>
                <a:ea typeface="Open Sans"/>
                <a:cs typeface="Open Sans"/>
                <a:sym typeface="Open Sans"/>
              </a:defRPr>
            </a:lvl3pPr>
            <a:lvl4pPr indent="-29845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–"/>
              <a:defRPr sz="1100"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Caption 4">
  <p:cSld name="Image with Caption 4">
    <p:spTree>
      <p:nvGrpSpPr>
        <p:cNvPr id="3153" name="Shape 3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4" name="Google Shape;3154;p169"/>
          <p:cNvSpPr/>
          <p:nvPr/>
        </p:nvSpPr>
        <p:spPr>
          <a:xfrm>
            <a:off x="4572000" y="2381"/>
            <a:ext cx="4572000" cy="5154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55" name="Google Shape;3155;p169"/>
          <p:cNvSpPr/>
          <p:nvPr>
            <p:ph idx="2" type="pic"/>
          </p:nvPr>
        </p:nvSpPr>
        <p:spPr>
          <a:xfrm>
            <a:off x="4570412" y="0"/>
            <a:ext cx="4573500" cy="5148300"/>
          </a:xfrm>
          <a:prstGeom prst="rect">
            <a:avLst/>
          </a:prstGeom>
          <a:noFill/>
          <a:ln>
            <a:noFill/>
          </a:ln>
        </p:spPr>
      </p:sp>
      <p:sp>
        <p:nvSpPr>
          <p:cNvPr id="3156" name="Google Shape;3156;p169"/>
          <p:cNvSpPr txBox="1"/>
          <p:nvPr>
            <p:ph idx="1" type="body"/>
          </p:nvPr>
        </p:nvSpPr>
        <p:spPr>
          <a:xfrm>
            <a:off x="443048" y="340572"/>
            <a:ext cx="3765900" cy="75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57" name="Google Shape;3157;p169"/>
          <p:cNvSpPr txBox="1"/>
          <p:nvPr>
            <p:ph idx="3" type="body"/>
          </p:nvPr>
        </p:nvSpPr>
        <p:spPr>
          <a:xfrm>
            <a:off x="443048" y="1093593"/>
            <a:ext cx="37659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58" name="Google Shape;3158;p169"/>
          <p:cNvSpPr txBox="1"/>
          <p:nvPr>
            <p:ph idx="4" type="body"/>
          </p:nvPr>
        </p:nvSpPr>
        <p:spPr>
          <a:xfrm>
            <a:off x="448550" y="1559654"/>
            <a:ext cx="3768900" cy="29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indent="-29845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00"/>
              <a:buChar char="•"/>
              <a:defRPr sz="1100">
                <a:latin typeface="Open Sans"/>
                <a:ea typeface="Open Sans"/>
                <a:cs typeface="Open Sans"/>
                <a:sym typeface="Open Sans"/>
              </a:defRPr>
            </a:lvl3pPr>
            <a:lvl4pPr indent="-298450" lvl="3" marL="1828800" algn="l">
              <a:lnSpc>
                <a:spcPct val="90000"/>
              </a:lnSpc>
              <a:spcBef>
                <a:spcPts val="220"/>
              </a:spcBef>
              <a:spcAft>
                <a:spcPts val="0"/>
              </a:spcAft>
              <a:buSzPts val="1100"/>
              <a:buChar char="–"/>
              <a:defRPr sz="1100"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Caption">
  <p:cSld name="Image with Caption">
    <p:bg>
      <p:bgPr>
        <a:solidFill>
          <a:schemeClr val="lt1"/>
        </a:solidFill>
      </p:bgPr>
    </p:bg>
    <p:spTree>
      <p:nvGrpSpPr>
        <p:cNvPr id="3159" name="Shape 3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0" name="Google Shape;3160;p170"/>
          <p:cNvSpPr/>
          <p:nvPr/>
        </p:nvSpPr>
        <p:spPr>
          <a:xfrm>
            <a:off x="3176" y="0"/>
            <a:ext cx="4570500" cy="5148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61" name="Google Shape;3161;p170"/>
          <p:cNvSpPr/>
          <p:nvPr/>
        </p:nvSpPr>
        <p:spPr>
          <a:xfrm>
            <a:off x="4573588" y="0"/>
            <a:ext cx="4570500" cy="5148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62" name="Google Shape;3162;p170"/>
          <p:cNvSpPr txBox="1"/>
          <p:nvPr>
            <p:ph type="title"/>
          </p:nvPr>
        </p:nvSpPr>
        <p:spPr>
          <a:xfrm>
            <a:off x="5234940" y="785587"/>
            <a:ext cx="3451800" cy="35733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63" name="Google Shape;3163;p170"/>
          <p:cNvSpPr/>
          <p:nvPr>
            <p:ph idx="2" type="pic"/>
          </p:nvPr>
        </p:nvSpPr>
        <p:spPr>
          <a:xfrm>
            <a:off x="458788" y="747169"/>
            <a:ext cx="3634800" cy="3657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64" name="Google Shape;3164;p170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65" name="Google Shape;3165;p1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5875" cy="232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vice Image with logo">
  <p:cSld name="Device Image with logo">
    <p:spTree>
      <p:nvGrpSpPr>
        <p:cNvPr id="3166" name="Shape 3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7" name="Google Shape;3167;p171"/>
          <p:cNvSpPr/>
          <p:nvPr/>
        </p:nvSpPr>
        <p:spPr>
          <a:xfrm>
            <a:off x="0" y="2381"/>
            <a:ext cx="4919700" cy="5154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68" name="Google Shape;3168;p171"/>
          <p:cNvSpPr/>
          <p:nvPr>
            <p:ph idx="2" type="pic"/>
          </p:nvPr>
        </p:nvSpPr>
        <p:spPr>
          <a:xfrm>
            <a:off x="1558290" y="973931"/>
            <a:ext cx="1798200" cy="3200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69" name="Google Shape;3169;p171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device with logo">
  <p:cSld name="Image device with logo">
    <p:spTree>
      <p:nvGrpSpPr>
        <p:cNvPr id="3170" name="Shape 3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1" name="Google Shape;3171;p172"/>
          <p:cNvSpPr/>
          <p:nvPr/>
        </p:nvSpPr>
        <p:spPr>
          <a:xfrm>
            <a:off x="2836325" y="2381"/>
            <a:ext cx="6307800" cy="5154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72" name="Google Shape;3172;p172"/>
          <p:cNvPicPr preferRelativeResize="0"/>
          <p:nvPr/>
        </p:nvPicPr>
        <p:blipFill rotWithShape="1">
          <a:blip r:embed="rId2">
            <a:alphaModFix/>
          </a:blip>
          <a:srcRect b="14024" l="0" r="0" t="-928"/>
          <a:stretch/>
        </p:blipFill>
        <p:spPr>
          <a:xfrm>
            <a:off x="3133276" y="751246"/>
            <a:ext cx="5779725" cy="3499284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6600000" dist="171450">
              <a:srgbClr val="000000">
                <a:alpha val="20000"/>
              </a:srgbClr>
            </a:outerShdw>
          </a:effectLst>
        </p:spPr>
      </p:pic>
      <p:sp>
        <p:nvSpPr>
          <p:cNvPr id="3173" name="Google Shape;3173;p172"/>
          <p:cNvSpPr/>
          <p:nvPr>
            <p:ph idx="2" type="pic"/>
          </p:nvPr>
        </p:nvSpPr>
        <p:spPr>
          <a:xfrm>
            <a:off x="3129547" y="1083681"/>
            <a:ext cx="5785800" cy="3166800"/>
          </a:xfrm>
          <a:prstGeom prst="round2SameRect">
            <a:avLst>
              <a:gd fmla="val 0" name="adj1"/>
              <a:gd fmla="val 0" name="adj2"/>
            </a:avLst>
          </a:prstGeom>
          <a:noFill/>
          <a:ln>
            <a:noFill/>
          </a:ln>
        </p:spPr>
      </p:sp>
      <p:pic>
        <p:nvPicPr>
          <p:cNvPr id="3174" name="Google Shape;3174;p1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44962" y="4815975"/>
            <a:ext cx="797604" cy="273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with Content_1">
  <p:cSld name="Logo with Content_1">
    <p:bg>
      <p:bgPr>
        <a:solidFill>
          <a:schemeClr val="lt1"/>
        </a:solidFill>
      </p:bgPr>
    </p:bg>
    <p:spTree>
      <p:nvGrpSpPr>
        <p:cNvPr id="3175" name="Shape 3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6" name="Google Shape;3176;p173"/>
          <p:cNvSpPr/>
          <p:nvPr/>
        </p:nvSpPr>
        <p:spPr>
          <a:xfrm>
            <a:off x="3176" y="0"/>
            <a:ext cx="3148500" cy="5148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77" name="Google Shape;3177;p173"/>
          <p:cNvSpPr/>
          <p:nvPr/>
        </p:nvSpPr>
        <p:spPr>
          <a:xfrm>
            <a:off x="3145536" y="0"/>
            <a:ext cx="5998500" cy="5148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78" name="Google Shape;3178;p173"/>
          <p:cNvSpPr txBox="1"/>
          <p:nvPr>
            <p:ph type="title"/>
          </p:nvPr>
        </p:nvSpPr>
        <p:spPr>
          <a:xfrm>
            <a:off x="3651504" y="785587"/>
            <a:ext cx="5035200" cy="35733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79" name="Google Shape;3179;p173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80" name="Google Shape;3180;p1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5875" cy="232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with Quote">
  <p:cSld name="Logo with Quote">
    <p:bg>
      <p:bgPr>
        <a:solidFill>
          <a:schemeClr val="lt1"/>
        </a:solidFill>
      </p:bgPr>
    </p:bg>
    <p:spTree>
      <p:nvGrpSpPr>
        <p:cNvPr id="3181" name="Shape 3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2" name="Google Shape;3182;p174"/>
          <p:cNvSpPr/>
          <p:nvPr/>
        </p:nvSpPr>
        <p:spPr>
          <a:xfrm>
            <a:off x="3176" y="0"/>
            <a:ext cx="3148500" cy="5148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83" name="Google Shape;3183;p174"/>
          <p:cNvSpPr/>
          <p:nvPr/>
        </p:nvSpPr>
        <p:spPr>
          <a:xfrm>
            <a:off x="3145536" y="0"/>
            <a:ext cx="5998500" cy="5148300"/>
          </a:xfrm>
          <a:prstGeom prst="rect">
            <a:avLst/>
          </a:prstGeom>
          <a:solidFill>
            <a:srgbClr val="008F8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84" name="Google Shape;3184;p174"/>
          <p:cNvSpPr txBox="1"/>
          <p:nvPr>
            <p:ph type="title"/>
          </p:nvPr>
        </p:nvSpPr>
        <p:spPr>
          <a:xfrm>
            <a:off x="3651504" y="1580199"/>
            <a:ext cx="5035200" cy="27174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b="0" i="1"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85" name="Google Shape;3185;p174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186" name="Google Shape;3186;p174"/>
          <p:cNvGrpSpPr/>
          <p:nvPr/>
        </p:nvGrpSpPr>
        <p:grpSpPr>
          <a:xfrm>
            <a:off x="5831598" y="764447"/>
            <a:ext cx="662948" cy="577770"/>
            <a:chOff x="688975" y="1885950"/>
            <a:chExt cx="484505" cy="421853"/>
          </a:xfrm>
        </p:grpSpPr>
        <p:sp>
          <p:nvSpPr>
            <p:cNvPr id="3187" name="Google Shape;3187;p174"/>
            <p:cNvSpPr/>
            <p:nvPr/>
          </p:nvSpPr>
          <p:spPr>
            <a:xfrm>
              <a:off x="688975" y="1885950"/>
              <a:ext cx="225425" cy="421853"/>
            </a:xfrm>
            <a:custGeom>
              <a:rect b="b" l="l" r="r" t="t"/>
              <a:pathLst>
                <a:path extrusionOk="0" h="191" w="102">
                  <a:moveTo>
                    <a:pt x="65" y="64"/>
                  </a:moveTo>
                  <a:cubicBezTo>
                    <a:pt x="79" y="47"/>
                    <a:pt x="102" y="38"/>
                    <a:pt x="102" y="38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51" y="6"/>
                    <a:pt x="24" y="34"/>
                  </a:cubicBezTo>
                  <a:cubicBezTo>
                    <a:pt x="0" y="59"/>
                    <a:pt x="0" y="95"/>
                    <a:pt x="0" y="9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77"/>
                    <a:pt x="65" y="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88" name="Google Shape;3188;p174"/>
            <p:cNvSpPr/>
            <p:nvPr/>
          </p:nvSpPr>
          <p:spPr>
            <a:xfrm>
              <a:off x="948055" y="1885950"/>
              <a:ext cx="225425" cy="421853"/>
            </a:xfrm>
            <a:custGeom>
              <a:rect b="b" l="l" r="r" t="t"/>
              <a:pathLst>
                <a:path extrusionOk="0" h="191" w="102">
                  <a:moveTo>
                    <a:pt x="65" y="64"/>
                  </a:moveTo>
                  <a:cubicBezTo>
                    <a:pt x="79" y="47"/>
                    <a:pt x="102" y="38"/>
                    <a:pt x="102" y="38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51" y="6"/>
                    <a:pt x="24" y="34"/>
                  </a:cubicBezTo>
                  <a:cubicBezTo>
                    <a:pt x="0" y="59"/>
                    <a:pt x="0" y="95"/>
                    <a:pt x="0" y="9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77"/>
                    <a:pt x="65" y="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3189" name="Google Shape;3189;p1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5875" cy="232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7"/>
          <p:cNvSpPr txBox="1"/>
          <p:nvPr>
            <p:ph type="title"/>
          </p:nvPr>
        </p:nvSpPr>
        <p:spPr>
          <a:xfrm>
            <a:off x="1926601" y="3244125"/>
            <a:ext cx="5290800" cy="11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64" name="Google Shape;64;p97"/>
          <p:cNvSpPr txBox="1"/>
          <p:nvPr>
            <p:ph idx="2" type="title"/>
          </p:nvPr>
        </p:nvSpPr>
        <p:spPr>
          <a:xfrm>
            <a:off x="1926601" y="1763725"/>
            <a:ext cx="5290800" cy="11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with Content_2">
  <p:cSld name="Logo with Content_2">
    <p:bg>
      <p:bgPr>
        <a:solidFill>
          <a:schemeClr val="lt1"/>
        </a:solidFill>
      </p:bgPr>
    </p:bg>
    <p:spTree>
      <p:nvGrpSpPr>
        <p:cNvPr id="3190" name="Shape 3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1" name="Google Shape;3191;p175"/>
          <p:cNvSpPr/>
          <p:nvPr/>
        </p:nvSpPr>
        <p:spPr>
          <a:xfrm>
            <a:off x="3176" y="0"/>
            <a:ext cx="3148500" cy="5148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92" name="Google Shape;3192;p175"/>
          <p:cNvSpPr/>
          <p:nvPr/>
        </p:nvSpPr>
        <p:spPr>
          <a:xfrm>
            <a:off x="3145536" y="0"/>
            <a:ext cx="5998500" cy="514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93" name="Google Shape;3193;p175"/>
          <p:cNvSpPr txBox="1"/>
          <p:nvPr>
            <p:ph type="title"/>
          </p:nvPr>
        </p:nvSpPr>
        <p:spPr>
          <a:xfrm>
            <a:off x="3651504" y="785587"/>
            <a:ext cx="5035200" cy="35733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94" name="Google Shape;3194;p175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95" name="Google Shape;3195;p1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5875" cy="232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with Quote 2">
  <p:cSld name="Logo with Quote 2">
    <p:bg>
      <p:bgPr>
        <a:solidFill>
          <a:schemeClr val="lt1"/>
        </a:solidFill>
      </p:bgPr>
    </p:bg>
    <p:spTree>
      <p:nvGrpSpPr>
        <p:cNvPr id="3196" name="Shape 3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7" name="Google Shape;3197;p176"/>
          <p:cNvSpPr/>
          <p:nvPr/>
        </p:nvSpPr>
        <p:spPr>
          <a:xfrm>
            <a:off x="4572000" y="0"/>
            <a:ext cx="4572000" cy="5148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98" name="Google Shape;3198;p176"/>
          <p:cNvSpPr txBox="1"/>
          <p:nvPr>
            <p:ph type="title"/>
          </p:nvPr>
        </p:nvSpPr>
        <p:spPr>
          <a:xfrm>
            <a:off x="5029200" y="1641343"/>
            <a:ext cx="3657600" cy="27174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Open Sans"/>
              <a:buNone/>
              <a:defRPr b="0" i="1" sz="20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99" name="Google Shape;3199;p176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200" name="Google Shape;3200;p176"/>
          <p:cNvGrpSpPr/>
          <p:nvPr/>
        </p:nvGrpSpPr>
        <p:grpSpPr>
          <a:xfrm>
            <a:off x="6526542" y="764447"/>
            <a:ext cx="662948" cy="577770"/>
            <a:chOff x="688975" y="1885950"/>
            <a:chExt cx="484505" cy="421853"/>
          </a:xfrm>
        </p:grpSpPr>
        <p:sp>
          <p:nvSpPr>
            <p:cNvPr id="3201" name="Google Shape;3201;p176"/>
            <p:cNvSpPr/>
            <p:nvPr/>
          </p:nvSpPr>
          <p:spPr>
            <a:xfrm>
              <a:off x="688975" y="1885950"/>
              <a:ext cx="225425" cy="421853"/>
            </a:xfrm>
            <a:custGeom>
              <a:rect b="b" l="l" r="r" t="t"/>
              <a:pathLst>
                <a:path extrusionOk="0" h="191" w="102">
                  <a:moveTo>
                    <a:pt x="65" y="64"/>
                  </a:moveTo>
                  <a:cubicBezTo>
                    <a:pt x="79" y="47"/>
                    <a:pt x="102" y="38"/>
                    <a:pt x="102" y="38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51" y="6"/>
                    <a:pt x="24" y="34"/>
                  </a:cubicBezTo>
                  <a:cubicBezTo>
                    <a:pt x="0" y="59"/>
                    <a:pt x="0" y="95"/>
                    <a:pt x="0" y="9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77"/>
                    <a:pt x="65" y="64"/>
                  </a:cubicBezTo>
                  <a:close/>
                </a:path>
              </a:pathLst>
            </a:custGeom>
            <a:solidFill>
              <a:srgbClr val="0077C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202" name="Google Shape;3202;p176"/>
            <p:cNvSpPr/>
            <p:nvPr/>
          </p:nvSpPr>
          <p:spPr>
            <a:xfrm>
              <a:off x="948055" y="1885950"/>
              <a:ext cx="225425" cy="421853"/>
            </a:xfrm>
            <a:custGeom>
              <a:rect b="b" l="l" r="r" t="t"/>
              <a:pathLst>
                <a:path extrusionOk="0" h="191" w="102">
                  <a:moveTo>
                    <a:pt x="65" y="64"/>
                  </a:moveTo>
                  <a:cubicBezTo>
                    <a:pt x="79" y="47"/>
                    <a:pt x="102" y="38"/>
                    <a:pt x="102" y="38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51" y="6"/>
                    <a:pt x="24" y="34"/>
                  </a:cubicBezTo>
                  <a:cubicBezTo>
                    <a:pt x="0" y="59"/>
                    <a:pt x="0" y="95"/>
                    <a:pt x="0" y="9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77"/>
                    <a:pt x="65" y="64"/>
                  </a:cubicBezTo>
                  <a:close/>
                </a:path>
              </a:pathLst>
            </a:custGeom>
            <a:solidFill>
              <a:srgbClr val="0077C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3203" name="Google Shape;3203;p176"/>
          <p:cNvSpPr/>
          <p:nvPr/>
        </p:nvSpPr>
        <p:spPr>
          <a:xfrm>
            <a:off x="0" y="0"/>
            <a:ext cx="4568700" cy="5148300"/>
          </a:xfrm>
          <a:prstGeom prst="rect">
            <a:avLst/>
          </a:prstGeom>
          <a:solidFill>
            <a:srgbClr val="0077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204" name="Google Shape;3204;p176"/>
          <p:cNvCxnSpPr/>
          <p:nvPr/>
        </p:nvCxnSpPr>
        <p:spPr>
          <a:xfrm>
            <a:off x="1726712" y="2802731"/>
            <a:ext cx="1152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05" name="Google Shape;3205;p176"/>
          <p:cNvSpPr txBox="1"/>
          <p:nvPr>
            <p:ph idx="1" type="body"/>
          </p:nvPr>
        </p:nvSpPr>
        <p:spPr>
          <a:xfrm>
            <a:off x="797762" y="3031331"/>
            <a:ext cx="3009900" cy="264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1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06" name="Google Shape;3206;p176"/>
          <p:cNvSpPr txBox="1"/>
          <p:nvPr>
            <p:ph idx="2" type="body"/>
          </p:nvPr>
        </p:nvSpPr>
        <p:spPr>
          <a:xfrm>
            <a:off x="283412" y="3945732"/>
            <a:ext cx="4038600" cy="965700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None/>
              <a:defRPr sz="1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207" name="Google Shape;3207;p1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44962" y="4815975"/>
            <a:ext cx="797604" cy="273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Two Circle">
  <p:cSld name="Image Two Circle">
    <p:spTree>
      <p:nvGrpSpPr>
        <p:cNvPr id="3208" name="Shape 3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9" name="Google Shape;3209;p177"/>
          <p:cNvSpPr/>
          <p:nvPr/>
        </p:nvSpPr>
        <p:spPr>
          <a:xfrm>
            <a:off x="3176" y="0"/>
            <a:ext cx="9140700" cy="5148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10" name="Google Shape;3210;p177"/>
          <p:cNvSpPr/>
          <p:nvPr>
            <p:ph idx="2" type="pic"/>
          </p:nvPr>
        </p:nvSpPr>
        <p:spPr>
          <a:xfrm>
            <a:off x="687388" y="747169"/>
            <a:ext cx="3634800" cy="3657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211" name="Google Shape;3211;p177"/>
          <p:cNvSpPr/>
          <p:nvPr>
            <p:ph idx="3" type="pic"/>
          </p:nvPr>
        </p:nvSpPr>
        <p:spPr>
          <a:xfrm>
            <a:off x="4809808" y="747169"/>
            <a:ext cx="3634800" cy="3657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212" name="Google Shape;3212;p177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213" name="Google Shape;3213;p1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44962" y="4815975"/>
            <a:ext cx="797604" cy="273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s Two Full Bleed">
  <p:cSld name="Images Two Full Bleed">
    <p:spTree>
      <p:nvGrpSpPr>
        <p:cNvPr id="3214" name="Shape 3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" name="Google Shape;3215;p178"/>
          <p:cNvSpPr/>
          <p:nvPr/>
        </p:nvSpPr>
        <p:spPr>
          <a:xfrm>
            <a:off x="0" y="1506538"/>
            <a:ext cx="9144000" cy="327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16" name="Google Shape;3216;p178"/>
          <p:cNvSpPr/>
          <p:nvPr>
            <p:ph idx="2" type="pic"/>
          </p:nvPr>
        </p:nvSpPr>
        <p:spPr>
          <a:xfrm>
            <a:off x="4573588" y="0"/>
            <a:ext cx="4570500" cy="5148300"/>
          </a:xfrm>
          <a:prstGeom prst="rect">
            <a:avLst/>
          </a:prstGeom>
          <a:noFill/>
          <a:ln>
            <a:noFill/>
          </a:ln>
        </p:spPr>
      </p:sp>
      <p:sp>
        <p:nvSpPr>
          <p:cNvPr id="3217" name="Google Shape;3217;p178"/>
          <p:cNvSpPr/>
          <p:nvPr>
            <p:ph idx="3" type="pic"/>
          </p:nvPr>
        </p:nvSpPr>
        <p:spPr>
          <a:xfrm>
            <a:off x="0" y="0"/>
            <a:ext cx="4573500" cy="5148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ingle">
  <p:cSld name="Image Single">
    <p:spTree>
      <p:nvGrpSpPr>
        <p:cNvPr id="3218" name="Shape 3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9" name="Google Shape;3219;p179"/>
          <p:cNvSpPr/>
          <p:nvPr/>
        </p:nvSpPr>
        <p:spPr>
          <a:xfrm>
            <a:off x="0" y="1506538"/>
            <a:ext cx="9144000" cy="327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20" name="Google Shape;3220;p179"/>
          <p:cNvSpPr/>
          <p:nvPr>
            <p:ph idx="2" type="pic"/>
          </p:nvPr>
        </p:nvSpPr>
        <p:spPr>
          <a:xfrm>
            <a:off x="0" y="0"/>
            <a:ext cx="9144000" cy="5148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subtitle_dark">
  <p:cSld name="Title with subtitle_dark">
    <p:bg>
      <p:bgPr>
        <a:solidFill>
          <a:srgbClr val="003B66"/>
        </a:solidFill>
      </p:bgPr>
    </p:bg>
    <p:spTree>
      <p:nvGrpSpPr>
        <p:cNvPr id="3221" name="Shape 3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2" name="Google Shape;3222;p180"/>
          <p:cNvSpPr/>
          <p:nvPr/>
        </p:nvSpPr>
        <p:spPr>
          <a:xfrm>
            <a:off x="0" y="0"/>
            <a:ext cx="9144000" cy="5148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23" name="Google Shape;3223;p180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  <a:defRPr b="1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24" name="Google Shape;3224;p180"/>
          <p:cNvSpPr txBox="1"/>
          <p:nvPr>
            <p:ph idx="1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rgbClr val="84CB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25" name="Google Shape;3225;p180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226" name="Google Shape;3226;p1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5875" cy="232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hite">
  <p:cSld name="Blank White">
    <p:spTree>
      <p:nvGrpSpPr>
        <p:cNvPr id="3227" name="Shape 3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8" name="Google Shape;3228;p181"/>
          <p:cNvSpPr/>
          <p:nvPr/>
        </p:nvSpPr>
        <p:spPr>
          <a:xfrm>
            <a:off x="-4119" y="0"/>
            <a:ext cx="9148200" cy="514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de Light">
  <p:cSld name="Code Light">
    <p:spTree>
      <p:nvGrpSpPr>
        <p:cNvPr id="3229" name="Shape 3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0" name="Google Shape;3230;p182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31" name="Google Shape;3231;p182"/>
          <p:cNvSpPr txBox="1"/>
          <p:nvPr>
            <p:ph idx="1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32" name="Google Shape;3232;p182"/>
          <p:cNvSpPr/>
          <p:nvPr/>
        </p:nvSpPr>
        <p:spPr>
          <a:xfrm>
            <a:off x="458788" y="1251460"/>
            <a:ext cx="8229600" cy="3406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33" name="Google Shape;3233;p182"/>
          <p:cNvSpPr txBox="1"/>
          <p:nvPr>
            <p:ph idx="2" type="body"/>
          </p:nvPr>
        </p:nvSpPr>
        <p:spPr>
          <a:xfrm>
            <a:off x="690880" y="1466264"/>
            <a:ext cx="7782600" cy="29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  <a:lvl2pPr indent="-317500" lvl="1" marL="91440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Char char="–"/>
              <a:defRPr>
                <a:solidFill>
                  <a:srgbClr val="000000"/>
                </a:solidFill>
              </a:defRPr>
            </a:lvl2pPr>
            <a:lvl3pPr indent="-304800" lvl="2" marL="1371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Char char="•"/>
              <a:defRPr>
                <a:solidFill>
                  <a:srgbClr val="000000"/>
                </a:solidFill>
              </a:defRPr>
            </a:lvl3pPr>
            <a:lvl4pPr indent="-304800" lvl="3" marL="18288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de Dark">
  <p:cSld name="Code Dark">
    <p:spTree>
      <p:nvGrpSpPr>
        <p:cNvPr id="3234" name="Shape 3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" name="Google Shape;3235;p183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36" name="Google Shape;3236;p183"/>
          <p:cNvSpPr txBox="1"/>
          <p:nvPr>
            <p:ph idx="1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37" name="Google Shape;3237;p183"/>
          <p:cNvSpPr/>
          <p:nvPr/>
        </p:nvSpPr>
        <p:spPr>
          <a:xfrm>
            <a:off x="458788" y="1251460"/>
            <a:ext cx="8229600" cy="3406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38" name="Google Shape;3238;p183"/>
          <p:cNvSpPr txBox="1"/>
          <p:nvPr>
            <p:ph idx="2" type="body"/>
          </p:nvPr>
        </p:nvSpPr>
        <p:spPr>
          <a:xfrm>
            <a:off x="690880" y="1466264"/>
            <a:ext cx="7782600" cy="29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  <a:lvl2pPr indent="-317500" lvl="1" marL="91440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Char char="–"/>
              <a:defRPr>
                <a:solidFill>
                  <a:schemeClr val="lt1"/>
                </a:solidFill>
              </a:defRPr>
            </a:lvl2pPr>
            <a:lvl3pPr indent="-304800" lvl="2" marL="1371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lt1"/>
                </a:solidFill>
              </a:defRPr>
            </a:lvl3pPr>
            <a:lvl4pPr indent="-304800" lvl="3" marL="18288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title">
  <p:cSld name="Image with title">
    <p:spTree>
      <p:nvGrpSpPr>
        <p:cNvPr id="3239" name="Shape 3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0" name="Google Shape;3240;p184"/>
          <p:cNvSpPr txBox="1"/>
          <p:nvPr>
            <p:ph type="title"/>
          </p:nvPr>
        </p:nvSpPr>
        <p:spPr>
          <a:xfrm>
            <a:off x="343932" y="152543"/>
            <a:ext cx="79620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41" name="Google Shape;3241;p184"/>
          <p:cNvSpPr txBox="1"/>
          <p:nvPr>
            <p:ph idx="1" type="body"/>
          </p:nvPr>
        </p:nvSpPr>
        <p:spPr>
          <a:xfrm>
            <a:off x="343932" y="831750"/>
            <a:ext cx="79620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42" name="Google Shape;3242;p184"/>
          <p:cNvSpPr/>
          <p:nvPr>
            <p:ph idx="2" type="pic"/>
          </p:nvPr>
        </p:nvSpPr>
        <p:spPr>
          <a:xfrm>
            <a:off x="0" y="1202532"/>
            <a:ext cx="9144000" cy="3945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7">
  <p:cSld name="CUSTOM_6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8"/>
          <p:cNvSpPr txBox="1"/>
          <p:nvPr>
            <p:ph type="title"/>
          </p:nvPr>
        </p:nvSpPr>
        <p:spPr>
          <a:xfrm>
            <a:off x="344664" y="59531"/>
            <a:ext cx="82296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dia with title">
  <p:cSld name="Media with title">
    <p:spTree>
      <p:nvGrpSpPr>
        <p:cNvPr id="3243" name="Shape 3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4" name="Google Shape;3244;p185"/>
          <p:cNvSpPr txBox="1"/>
          <p:nvPr>
            <p:ph type="title"/>
          </p:nvPr>
        </p:nvSpPr>
        <p:spPr>
          <a:xfrm>
            <a:off x="343932" y="152543"/>
            <a:ext cx="79620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45" name="Google Shape;3245;p185"/>
          <p:cNvSpPr txBox="1"/>
          <p:nvPr>
            <p:ph idx="1" type="body"/>
          </p:nvPr>
        </p:nvSpPr>
        <p:spPr>
          <a:xfrm>
            <a:off x="343932" y="831750"/>
            <a:ext cx="79620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46" name="Google Shape;3246;p185"/>
          <p:cNvSpPr/>
          <p:nvPr>
            <p:ph idx="2" type="media"/>
          </p:nvPr>
        </p:nvSpPr>
        <p:spPr>
          <a:xfrm>
            <a:off x="-4011" y="1201738"/>
            <a:ext cx="9144000" cy="3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vice media with logo">
  <p:cSld name="Device media with logo">
    <p:spTree>
      <p:nvGrpSpPr>
        <p:cNvPr id="3247" name="Shape 3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8" name="Google Shape;3248;p186"/>
          <p:cNvSpPr/>
          <p:nvPr/>
        </p:nvSpPr>
        <p:spPr>
          <a:xfrm>
            <a:off x="0" y="2381"/>
            <a:ext cx="4919700" cy="5154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49" name="Google Shape;3249;p186"/>
          <p:cNvSpPr/>
          <p:nvPr/>
        </p:nvSpPr>
        <p:spPr>
          <a:xfrm>
            <a:off x="1436851" y="423319"/>
            <a:ext cx="2046000" cy="4301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0" name="Google Shape;3250;p186"/>
          <p:cNvSpPr/>
          <p:nvPr>
            <p:ph idx="2" type="pic"/>
          </p:nvPr>
        </p:nvSpPr>
        <p:spPr>
          <a:xfrm>
            <a:off x="5486400" y="1812131"/>
            <a:ext cx="3124200" cy="1295400"/>
          </a:xfrm>
          <a:prstGeom prst="rect">
            <a:avLst/>
          </a:prstGeom>
          <a:noFill/>
          <a:ln>
            <a:noFill/>
          </a:ln>
        </p:spPr>
      </p:sp>
      <p:sp>
        <p:nvSpPr>
          <p:cNvPr id="3251" name="Google Shape;3251;p186"/>
          <p:cNvSpPr/>
          <p:nvPr>
            <p:ph idx="3" type="media"/>
          </p:nvPr>
        </p:nvSpPr>
        <p:spPr>
          <a:xfrm>
            <a:off x="1545463" y="983290"/>
            <a:ext cx="1828800" cy="3200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2550" lIns="145125" spcFirstLastPara="1" rIns="145125" wrap="square" tIns="72550">
            <a:noAutofit/>
          </a:bodyPr>
          <a:lstStyle>
            <a:lvl1pPr lv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252" name="Google Shape;3252;p186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dia device with logo">
  <p:cSld name="Media device with logo">
    <p:spTree>
      <p:nvGrpSpPr>
        <p:cNvPr id="3253" name="Shape 3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4" name="Google Shape;3254;p187"/>
          <p:cNvSpPr/>
          <p:nvPr>
            <p:ph idx="2" type="pic"/>
          </p:nvPr>
        </p:nvSpPr>
        <p:spPr>
          <a:xfrm>
            <a:off x="304800" y="2100204"/>
            <a:ext cx="2286000" cy="948000"/>
          </a:xfrm>
          <a:prstGeom prst="rect">
            <a:avLst/>
          </a:prstGeom>
          <a:noFill/>
          <a:ln>
            <a:noFill/>
          </a:ln>
        </p:spPr>
      </p:sp>
      <p:sp>
        <p:nvSpPr>
          <p:cNvPr id="3255" name="Google Shape;3255;p187"/>
          <p:cNvSpPr/>
          <p:nvPr/>
        </p:nvSpPr>
        <p:spPr>
          <a:xfrm>
            <a:off x="2836325" y="2381"/>
            <a:ext cx="6307800" cy="5154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256" name="Google Shape;3256;p187"/>
          <p:cNvPicPr preferRelativeResize="0"/>
          <p:nvPr/>
        </p:nvPicPr>
        <p:blipFill rotWithShape="1">
          <a:blip r:embed="rId2">
            <a:alphaModFix/>
          </a:blip>
          <a:srcRect b="14024" l="0" r="0" t="-928"/>
          <a:stretch/>
        </p:blipFill>
        <p:spPr>
          <a:xfrm>
            <a:off x="3133276" y="751246"/>
            <a:ext cx="5779725" cy="3499284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6600000" dist="171450">
              <a:srgbClr val="000000">
                <a:alpha val="20000"/>
              </a:srgbClr>
            </a:outerShdw>
          </a:effectLst>
        </p:spPr>
      </p:pic>
      <p:sp>
        <p:nvSpPr>
          <p:cNvPr id="3257" name="Google Shape;3257;p187"/>
          <p:cNvSpPr/>
          <p:nvPr>
            <p:ph idx="3" type="media"/>
          </p:nvPr>
        </p:nvSpPr>
        <p:spPr>
          <a:xfrm>
            <a:off x="3134894" y="1087562"/>
            <a:ext cx="57804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pic>
        <p:nvPicPr>
          <p:cNvPr id="3258" name="Google Shape;3258;p1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44962" y="4815975"/>
            <a:ext cx="797604" cy="273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logo">
  <p:cSld name="Blank with logo">
    <p:spTree>
      <p:nvGrpSpPr>
        <p:cNvPr id="3259" name="Shape 3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0" name="Google Shape;3260;p188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Black">
  <p:cSld name="Blank Black">
    <p:spTree>
      <p:nvGrpSpPr>
        <p:cNvPr id="326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189"/>
          <p:cNvSpPr/>
          <p:nvPr/>
        </p:nvSpPr>
        <p:spPr>
          <a:xfrm>
            <a:off x="-4119" y="0"/>
            <a:ext cx="9148200" cy="5148300"/>
          </a:xfrm>
          <a:prstGeom prst="rect">
            <a:avLst/>
          </a:prstGeom>
          <a:solidFill>
            <a:srgbClr val="1F2C3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gue - dar blue" showMasterSp="0">
  <p:cSld name="Segue - dar blue">
    <p:bg>
      <p:bgPr>
        <a:solidFill>
          <a:srgbClr val="015571"/>
        </a:solidFill>
      </p:bgPr>
    </p:bg>
    <p:spTree>
      <p:nvGrpSpPr>
        <p:cNvPr id="3270" name="Shape 3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1" name="Google Shape;3271;g15d961c301f_0_248"/>
          <p:cNvSpPr txBox="1"/>
          <p:nvPr>
            <p:ph type="title"/>
          </p:nvPr>
        </p:nvSpPr>
        <p:spPr>
          <a:xfrm>
            <a:off x="666750" y="1463438"/>
            <a:ext cx="7810500" cy="10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None/>
              <a:defRPr b="0" i="0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72" name="Google Shape;3272;g15d961c301f_0_248"/>
          <p:cNvSpPr txBox="1"/>
          <p:nvPr>
            <p:ph idx="1" type="body"/>
          </p:nvPr>
        </p:nvSpPr>
        <p:spPr>
          <a:xfrm>
            <a:off x="666750" y="2612260"/>
            <a:ext cx="7810500" cy="8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115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๏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73" name="Google Shape;3273;g15d961c301f_0_248"/>
          <p:cNvSpPr txBox="1"/>
          <p:nvPr>
            <p:ph idx="12" type="sldNum"/>
          </p:nvPr>
        </p:nvSpPr>
        <p:spPr>
          <a:xfrm>
            <a:off x="4487000" y="4810744"/>
            <a:ext cx="170100" cy="1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de" showMasterSp="0">
  <p:cSld name="Code">
    <p:spTree>
      <p:nvGrpSpPr>
        <p:cNvPr id="3274" name="Shape 3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5" name="Google Shape;3275;g15d961c301f_0_254"/>
          <p:cNvSpPr txBox="1"/>
          <p:nvPr>
            <p:ph type="title"/>
          </p:nvPr>
        </p:nvSpPr>
        <p:spPr>
          <a:xfrm>
            <a:off x="357188" y="357517"/>
            <a:ext cx="7877100" cy="85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76" name="Google Shape;3276;g15d961c301f_0_254"/>
          <p:cNvSpPr/>
          <p:nvPr/>
        </p:nvSpPr>
        <p:spPr>
          <a:xfrm>
            <a:off x="286345" y="1172774"/>
            <a:ext cx="8648700" cy="3441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7" name="Google Shape;3277;g15d961c301f_0_254"/>
          <p:cNvSpPr/>
          <p:nvPr/>
        </p:nvSpPr>
        <p:spPr>
          <a:xfrm>
            <a:off x="516255" y="1396331"/>
            <a:ext cx="8188800" cy="29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ourier"/>
              <a:buNone/>
            </a:pPr>
            <a:r>
              <a:t/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78" name="Google Shape;3278;g15d961c301f_0_254"/>
          <p:cNvCxnSpPr/>
          <p:nvPr/>
        </p:nvCxnSpPr>
        <p:spPr>
          <a:xfrm>
            <a:off x="278837" y="4663145"/>
            <a:ext cx="8663700" cy="1800"/>
          </a:xfrm>
          <a:prstGeom prst="straightConnector1">
            <a:avLst/>
          </a:prstGeom>
          <a:noFill/>
          <a:ln cap="rnd" cmpd="sng" w="15875">
            <a:solidFill>
              <a:srgbClr val="99A7B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79" name="Google Shape;3279;g15d961c301f_0_254"/>
          <p:cNvSpPr txBox="1"/>
          <p:nvPr>
            <p:ph idx="12" type="sldNum"/>
          </p:nvPr>
        </p:nvSpPr>
        <p:spPr>
          <a:xfrm>
            <a:off x="4482309" y="4805123"/>
            <a:ext cx="170100" cy="1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80" name="Google Shape;3280;g15d961c301f_0_2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9207" y="4771352"/>
            <a:ext cx="1096550" cy="21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1" name="Google Shape;3281;g15d961c301f_0_2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86800" y="4715600"/>
            <a:ext cx="1019200" cy="41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 slide w/image or logo">
  <p:cSld name="Clear slide w/image or logo">
    <p:spTree>
      <p:nvGrpSpPr>
        <p:cNvPr id="3282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3" name="Google Shape;3283;g15d961c301f_0_264"/>
          <p:cNvSpPr txBox="1"/>
          <p:nvPr>
            <p:ph idx="1" type="body"/>
          </p:nvPr>
        </p:nvSpPr>
        <p:spPr>
          <a:xfrm>
            <a:off x="314325" y="891410"/>
            <a:ext cx="8458200" cy="35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336550" lvl="0" marL="457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115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๏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84" name="Google Shape;3284;g15d961c301f_0_264"/>
          <p:cNvSpPr txBox="1"/>
          <p:nvPr>
            <p:ph type="title"/>
          </p:nvPr>
        </p:nvSpPr>
        <p:spPr>
          <a:xfrm>
            <a:off x="314325" y="181142"/>
            <a:ext cx="8458200" cy="6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85" name="Google Shape;3285;g15d961c301f_0_264"/>
          <p:cNvSpPr txBox="1"/>
          <p:nvPr>
            <p:ph idx="12" type="sldNum"/>
          </p:nvPr>
        </p:nvSpPr>
        <p:spPr>
          <a:xfrm>
            <a:off x="4482309" y="4795590"/>
            <a:ext cx="170100" cy="1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1" showMasterSp="0">
  <p:cSld name="Transition 1">
    <p:spTree>
      <p:nvGrpSpPr>
        <p:cNvPr id="3286" name="Shape 3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" name="Google Shape;3287;g15d961c301f_0_268"/>
          <p:cNvSpPr/>
          <p:nvPr/>
        </p:nvSpPr>
        <p:spPr>
          <a:xfrm>
            <a:off x="3560841" y="4860119"/>
            <a:ext cx="10086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8" name="Google Shape;3288;g15d961c301f_0_268"/>
          <p:cNvSpPr/>
          <p:nvPr/>
        </p:nvSpPr>
        <p:spPr>
          <a:xfrm>
            <a:off x="-3175" y="0"/>
            <a:ext cx="4455900" cy="514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9" name="Google Shape;3289;g15d961c301f_0_268"/>
          <p:cNvSpPr txBox="1"/>
          <p:nvPr>
            <p:ph idx="1" type="body"/>
          </p:nvPr>
        </p:nvSpPr>
        <p:spPr>
          <a:xfrm>
            <a:off x="5100320" y="625417"/>
            <a:ext cx="3588000" cy="2565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90" name="Google Shape;3290;g15d961c301f_0_268"/>
          <p:cNvSpPr txBox="1"/>
          <p:nvPr>
            <p:ph idx="12" type="sldNum"/>
          </p:nvPr>
        </p:nvSpPr>
        <p:spPr>
          <a:xfrm>
            <a:off x="3505200" y="4877777"/>
            <a:ext cx="21336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3" showMasterSp="0">
  <p:cSld name="Transition 3">
    <p:spTree>
      <p:nvGrpSpPr>
        <p:cNvPr id="3291" name="Shape 3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2" name="Google Shape;3292;g15d961c301f_0_275"/>
          <p:cNvSpPr/>
          <p:nvPr/>
        </p:nvSpPr>
        <p:spPr>
          <a:xfrm>
            <a:off x="100091" y="4860119"/>
            <a:ext cx="10086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3" name="Google Shape;3293;g15d961c301f_0_275"/>
          <p:cNvSpPr/>
          <p:nvPr/>
        </p:nvSpPr>
        <p:spPr>
          <a:xfrm>
            <a:off x="0" y="0"/>
            <a:ext cx="4449300" cy="5148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4" name="Google Shape;3294;g15d961c301f_0_275"/>
          <p:cNvSpPr txBox="1"/>
          <p:nvPr>
            <p:ph idx="1" type="body"/>
          </p:nvPr>
        </p:nvSpPr>
        <p:spPr>
          <a:xfrm>
            <a:off x="5100320" y="625417"/>
            <a:ext cx="3588000" cy="2565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95" name="Google Shape;3295;g15d961c301f_0_275"/>
          <p:cNvSpPr txBox="1"/>
          <p:nvPr>
            <p:ph idx="12" type="sldNum"/>
          </p:nvPr>
        </p:nvSpPr>
        <p:spPr>
          <a:xfrm>
            <a:off x="3505200" y="4872831"/>
            <a:ext cx="21336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">
    <p:bg>
      <p:bgPr>
        <a:solidFill>
          <a:srgbClr val="1F2C33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50203" cy="51482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" name="Google Shape;69;p99"/>
          <p:cNvCxnSpPr/>
          <p:nvPr/>
        </p:nvCxnSpPr>
        <p:spPr>
          <a:xfrm>
            <a:off x="694943" y="3221669"/>
            <a:ext cx="372000" cy="0"/>
          </a:xfrm>
          <a:prstGeom prst="straightConnector1">
            <a:avLst/>
          </a:prstGeom>
          <a:solidFill>
            <a:schemeClr val="accent1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0" name="Google Shape;70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4850" y="672648"/>
            <a:ext cx="1320150" cy="453863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99"/>
          <p:cNvSpPr/>
          <p:nvPr/>
        </p:nvSpPr>
        <p:spPr>
          <a:xfrm>
            <a:off x="152400" y="4783931"/>
            <a:ext cx="685800" cy="304800"/>
          </a:xfrm>
          <a:prstGeom prst="rect">
            <a:avLst/>
          </a:prstGeom>
          <a:solidFill>
            <a:srgbClr val="1F2C3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" name="Google Shape;72;p99"/>
          <p:cNvSpPr txBox="1"/>
          <p:nvPr>
            <p:ph idx="1" type="body"/>
          </p:nvPr>
        </p:nvSpPr>
        <p:spPr>
          <a:xfrm>
            <a:off x="586714" y="3412331"/>
            <a:ext cx="4564500" cy="9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35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marR="0" algn="l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" name="Google Shape;73;p99"/>
          <p:cNvSpPr txBox="1"/>
          <p:nvPr>
            <p:ph idx="2" type="body"/>
          </p:nvPr>
        </p:nvSpPr>
        <p:spPr>
          <a:xfrm>
            <a:off x="578803" y="1413605"/>
            <a:ext cx="5258100" cy="158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2" showMasterSp="0">
  <p:cSld name="Transition 2">
    <p:spTree>
      <p:nvGrpSpPr>
        <p:cNvPr id="3296" name="Shape 3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" name="Google Shape;3297;g15d961c301f_0_282"/>
          <p:cNvSpPr/>
          <p:nvPr/>
        </p:nvSpPr>
        <p:spPr>
          <a:xfrm>
            <a:off x="100091" y="4860119"/>
            <a:ext cx="10086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8" name="Google Shape;3298;g15d961c301f_0_282"/>
          <p:cNvSpPr/>
          <p:nvPr/>
        </p:nvSpPr>
        <p:spPr>
          <a:xfrm>
            <a:off x="0" y="0"/>
            <a:ext cx="4449300" cy="5148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9" name="Google Shape;3299;g15d961c301f_0_282"/>
          <p:cNvSpPr txBox="1"/>
          <p:nvPr>
            <p:ph idx="1" type="body"/>
          </p:nvPr>
        </p:nvSpPr>
        <p:spPr>
          <a:xfrm>
            <a:off x="5100320" y="625417"/>
            <a:ext cx="3588000" cy="2565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00" name="Google Shape;3300;g15d961c301f_0_282"/>
          <p:cNvSpPr txBox="1"/>
          <p:nvPr>
            <p:ph idx="12" type="sldNum"/>
          </p:nvPr>
        </p:nvSpPr>
        <p:spPr>
          <a:xfrm>
            <a:off x="3505200" y="4877777"/>
            <a:ext cx="21336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ubtitle" showMasterSp="0" type="tx">
  <p:cSld name="TITLE_AND_BODY">
    <p:bg>
      <p:bgPr>
        <a:solidFill>
          <a:srgbClr val="09435E"/>
        </a:solidFill>
      </p:bgPr>
    </p:bg>
    <p:spTree>
      <p:nvGrpSpPr>
        <p:cNvPr id="3301" name="Shape 3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2" name="Google Shape;3302;g15d961c301f_0_289"/>
          <p:cNvSpPr txBox="1"/>
          <p:nvPr>
            <p:ph idx="1" type="body"/>
          </p:nvPr>
        </p:nvSpPr>
        <p:spPr>
          <a:xfrm>
            <a:off x="438150" y="3634714"/>
            <a:ext cx="65532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None/>
              <a:defRPr b="0" i="1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115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๏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03" name="Google Shape;3303;g15d961c301f_0_289"/>
          <p:cNvSpPr txBox="1"/>
          <p:nvPr>
            <p:ph idx="2" type="body"/>
          </p:nvPr>
        </p:nvSpPr>
        <p:spPr>
          <a:xfrm>
            <a:off x="438150" y="4120938"/>
            <a:ext cx="65532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115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๏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04" name="Google Shape;3304;g15d961c301f_0_289"/>
          <p:cNvSpPr txBox="1"/>
          <p:nvPr>
            <p:ph idx="3" type="body"/>
          </p:nvPr>
        </p:nvSpPr>
        <p:spPr>
          <a:xfrm>
            <a:off x="438150" y="4599839"/>
            <a:ext cx="65532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115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๏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05" name="Google Shape;3305;g15d961c301f_0_289"/>
          <p:cNvSpPr txBox="1"/>
          <p:nvPr>
            <p:ph idx="4" type="body"/>
          </p:nvPr>
        </p:nvSpPr>
        <p:spPr>
          <a:xfrm>
            <a:off x="438150" y="1677948"/>
            <a:ext cx="4553100" cy="10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115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๏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06" name="Google Shape;3306;g15d961c301f_0_289"/>
          <p:cNvSpPr txBox="1"/>
          <p:nvPr>
            <p:ph idx="5" type="body"/>
          </p:nvPr>
        </p:nvSpPr>
        <p:spPr>
          <a:xfrm>
            <a:off x="438150" y="3148491"/>
            <a:ext cx="65532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115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๏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07" name="Google Shape;3307;g15d961c301f_0_289"/>
          <p:cNvSpPr txBox="1"/>
          <p:nvPr>
            <p:ph idx="12" type="sldNum"/>
          </p:nvPr>
        </p:nvSpPr>
        <p:spPr>
          <a:xfrm>
            <a:off x="8847069" y="4909905"/>
            <a:ext cx="170100" cy="1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08" name="Google Shape;3308;g15d961c301f_0_2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32004" y="326224"/>
            <a:ext cx="2126462" cy="721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gue - light blue" showMasterSp="0">
  <p:cSld name="Segue - light blue">
    <p:bg>
      <p:bgPr>
        <a:solidFill>
          <a:srgbClr val="00A9E5"/>
        </a:solidFill>
      </p:bgPr>
    </p:bg>
    <p:spTree>
      <p:nvGrpSpPr>
        <p:cNvPr id="3309" name="Shape 3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0" name="Google Shape;3310;g15d961c301f_0_297"/>
          <p:cNvSpPr txBox="1"/>
          <p:nvPr>
            <p:ph idx="1" type="body"/>
          </p:nvPr>
        </p:nvSpPr>
        <p:spPr>
          <a:xfrm>
            <a:off x="666750" y="2658340"/>
            <a:ext cx="7810500" cy="8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115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๏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11" name="Google Shape;3311;g15d961c301f_0_297"/>
          <p:cNvSpPr txBox="1"/>
          <p:nvPr>
            <p:ph idx="2" type="body"/>
          </p:nvPr>
        </p:nvSpPr>
        <p:spPr>
          <a:xfrm>
            <a:off x="666750" y="1463438"/>
            <a:ext cx="7810500" cy="10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None/>
              <a:defRPr b="0" i="0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115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๏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12" name="Google Shape;3312;g15d961c301f_0_297"/>
          <p:cNvSpPr txBox="1"/>
          <p:nvPr>
            <p:ph idx="12" type="sldNum"/>
          </p:nvPr>
        </p:nvSpPr>
        <p:spPr>
          <a:xfrm>
            <a:off x="4487000" y="4809800"/>
            <a:ext cx="170100" cy="1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4" showMasterSp="0">
  <p:cSld name="Transition 4">
    <p:spTree>
      <p:nvGrpSpPr>
        <p:cNvPr id="3313" name="Shape 3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4" name="Google Shape;3314;g15d961c301f_0_303"/>
          <p:cNvSpPr/>
          <p:nvPr/>
        </p:nvSpPr>
        <p:spPr>
          <a:xfrm>
            <a:off x="-8529" y="-3178"/>
            <a:ext cx="4582800" cy="51516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38100" rotWithShape="0" dir="5400000" dist="25400">
              <a:srgbClr val="000000">
                <a:alpha val="49410"/>
              </a:srgbClr>
            </a:outerShdw>
          </a:effectLst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 Light"/>
              <a:buNone/>
            </a:pPr>
            <a:r>
              <a:t/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5" name="Google Shape;3315;g15d961c301f_0_303"/>
          <p:cNvSpPr txBox="1"/>
          <p:nvPr>
            <p:ph idx="12" type="sldNum"/>
          </p:nvPr>
        </p:nvSpPr>
        <p:spPr>
          <a:xfrm>
            <a:off x="173736" y="4867984"/>
            <a:ext cx="21336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16" name="Google Shape;3316;g15d961c301f_0_303"/>
          <p:cNvSpPr txBox="1"/>
          <p:nvPr>
            <p:ph type="title"/>
          </p:nvPr>
        </p:nvSpPr>
        <p:spPr>
          <a:xfrm>
            <a:off x="484968" y="625417"/>
            <a:ext cx="3588000" cy="25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lvl="0" marR="0" rtl="0" algn="l"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17" name="Google Shape;3317;g15d961c301f_0_303"/>
          <p:cNvSpPr/>
          <p:nvPr>
            <p:ph idx="2" type="pic"/>
          </p:nvPr>
        </p:nvSpPr>
        <p:spPr>
          <a:xfrm>
            <a:off x="4570412" y="0"/>
            <a:ext cx="4573500" cy="51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๏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5" showMasterSp="0">
  <p:cSld name="Transition 5">
    <p:spTree>
      <p:nvGrpSpPr>
        <p:cNvPr id="3318" name="Shape 3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9" name="Google Shape;3319;g15d961c301f_0_308"/>
          <p:cNvSpPr txBox="1"/>
          <p:nvPr>
            <p:ph idx="12" type="sldNum"/>
          </p:nvPr>
        </p:nvSpPr>
        <p:spPr>
          <a:xfrm>
            <a:off x="173736" y="4867984"/>
            <a:ext cx="21336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20" name="Google Shape;3320;g15d961c301f_0_308"/>
          <p:cNvSpPr txBox="1"/>
          <p:nvPr>
            <p:ph type="title"/>
          </p:nvPr>
        </p:nvSpPr>
        <p:spPr>
          <a:xfrm>
            <a:off x="484968" y="625417"/>
            <a:ext cx="3588000" cy="25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lvl="0" marR="0" rtl="0" algn="l"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21" name="Google Shape;3321;g15d961c301f_0_308"/>
          <p:cNvSpPr/>
          <p:nvPr>
            <p:ph idx="2" type="pic"/>
          </p:nvPr>
        </p:nvSpPr>
        <p:spPr>
          <a:xfrm>
            <a:off x="4570412" y="0"/>
            <a:ext cx="4573500" cy="51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๏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umns" showMasterSp="0">
  <p:cSld name="2 columns">
    <p:spTree>
      <p:nvGrpSpPr>
        <p:cNvPr id="3322" name="Shape 3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3" name="Google Shape;3323;g15d961c301f_0_312"/>
          <p:cNvSpPr txBox="1"/>
          <p:nvPr>
            <p:ph idx="1" type="body"/>
          </p:nvPr>
        </p:nvSpPr>
        <p:spPr>
          <a:xfrm>
            <a:off x="314325" y="891410"/>
            <a:ext cx="4135500" cy="35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336550" lvl="0" marL="457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115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๏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24" name="Google Shape;3324;g15d961c301f_0_312"/>
          <p:cNvSpPr txBox="1"/>
          <p:nvPr>
            <p:ph type="title"/>
          </p:nvPr>
        </p:nvSpPr>
        <p:spPr>
          <a:xfrm>
            <a:off x="314325" y="181142"/>
            <a:ext cx="8458200" cy="6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3325" name="Google Shape;3325;g15d961c301f_0_312"/>
          <p:cNvGrpSpPr/>
          <p:nvPr/>
        </p:nvGrpSpPr>
        <p:grpSpPr>
          <a:xfrm>
            <a:off x="357187" y="4766897"/>
            <a:ext cx="633413" cy="225222"/>
            <a:chOff x="-1" y="-1"/>
            <a:chExt cx="1689102" cy="600111"/>
          </a:xfrm>
        </p:grpSpPr>
        <p:pic>
          <p:nvPicPr>
            <p:cNvPr id="3326" name="Google Shape;3326;g15d961c301f_0_312"/>
            <p:cNvPicPr preferRelativeResize="0"/>
            <p:nvPr/>
          </p:nvPicPr>
          <p:blipFill rotWithShape="1">
            <a:blip r:embed="rId2">
              <a:alphaModFix/>
            </a:blip>
            <a:srcRect b="0" l="37895" r="0" t="0"/>
            <a:stretch/>
          </p:blipFill>
          <p:spPr>
            <a:xfrm>
              <a:off x="634249" y="-1"/>
              <a:ext cx="1054852" cy="583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7" name="Google Shape;3327;g15d961c301f_0_312"/>
            <p:cNvPicPr preferRelativeResize="0"/>
            <p:nvPr/>
          </p:nvPicPr>
          <p:blipFill rotWithShape="1">
            <a:blip r:embed="rId3">
              <a:alphaModFix/>
            </a:blip>
            <a:srcRect b="0" l="0" r="63403" t="0"/>
            <a:stretch/>
          </p:blipFill>
          <p:spPr>
            <a:xfrm>
              <a:off x="-1" y="18129"/>
              <a:ext cx="619107" cy="58198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328" name="Google Shape;3328;g15d961c301f_0_312"/>
          <p:cNvCxnSpPr/>
          <p:nvPr/>
        </p:nvCxnSpPr>
        <p:spPr>
          <a:xfrm>
            <a:off x="278837" y="4663145"/>
            <a:ext cx="8663700" cy="1800"/>
          </a:xfrm>
          <a:prstGeom prst="straightConnector1">
            <a:avLst/>
          </a:prstGeom>
          <a:noFill/>
          <a:ln cap="rnd" cmpd="sng" w="15875">
            <a:solidFill>
              <a:srgbClr val="99A7B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29" name="Google Shape;3329;g15d961c301f_0_312"/>
          <p:cNvSpPr txBox="1"/>
          <p:nvPr>
            <p:ph idx="12" type="sldNum"/>
          </p:nvPr>
        </p:nvSpPr>
        <p:spPr>
          <a:xfrm>
            <a:off x="4482309" y="4795590"/>
            <a:ext cx="170100" cy="1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30" name="Google Shape;3330;g15d961c301f_0_3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82827" y="4740668"/>
            <a:ext cx="685345" cy="232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spTree>
      <p:nvGrpSpPr>
        <p:cNvPr id="3331" name="Shape 3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2" name="Google Shape;3332;g15d961c301f_0_321"/>
          <p:cNvGrpSpPr/>
          <p:nvPr/>
        </p:nvGrpSpPr>
        <p:grpSpPr>
          <a:xfrm>
            <a:off x="357187" y="4766897"/>
            <a:ext cx="633413" cy="225222"/>
            <a:chOff x="-1" y="-1"/>
            <a:chExt cx="1689102" cy="600111"/>
          </a:xfrm>
        </p:grpSpPr>
        <p:pic>
          <p:nvPicPr>
            <p:cNvPr id="3333" name="Google Shape;3333;g15d961c301f_0_321"/>
            <p:cNvPicPr preferRelativeResize="0"/>
            <p:nvPr/>
          </p:nvPicPr>
          <p:blipFill rotWithShape="1">
            <a:blip r:embed="rId2">
              <a:alphaModFix/>
            </a:blip>
            <a:srcRect b="0" l="37895" r="0" t="0"/>
            <a:stretch/>
          </p:blipFill>
          <p:spPr>
            <a:xfrm>
              <a:off x="634249" y="-1"/>
              <a:ext cx="1054852" cy="583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34" name="Google Shape;3334;g15d961c301f_0_321"/>
            <p:cNvPicPr preferRelativeResize="0"/>
            <p:nvPr/>
          </p:nvPicPr>
          <p:blipFill rotWithShape="1">
            <a:blip r:embed="rId3">
              <a:alphaModFix/>
            </a:blip>
            <a:srcRect b="0" l="0" r="63403" t="0"/>
            <a:stretch/>
          </p:blipFill>
          <p:spPr>
            <a:xfrm>
              <a:off x="-1" y="18129"/>
              <a:ext cx="619107" cy="58198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335" name="Google Shape;3335;g15d961c301f_0_321"/>
          <p:cNvCxnSpPr/>
          <p:nvPr/>
        </p:nvCxnSpPr>
        <p:spPr>
          <a:xfrm>
            <a:off x="278837" y="4663145"/>
            <a:ext cx="8663700" cy="1800"/>
          </a:xfrm>
          <a:prstGeom prst="straightConnector1">
            <a:avLst/>
          </a:prstGeom>
          <a:noFill/>
          <a:ln cap="rnd" cmpd="sng" w="15875">
            <a:solidFill>
              <a:srgbClr val="99A7B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36" name="Google Shape;3336;g15d961c301f_0_321"/>
          <p:cNvSpPr txBox="1"/>
          <p:nvPr>
            <p:ph idx="12" type="sldNum"/>
          </p:nvPr>
        </p:nvSpPr>
        <p:spPr>
          <a:xfrm>
            <a:off x="4474570" y="4793123"/>
            <a:ext cx="185400" cy="1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spcFirstLastPara="1" rIns="26775" wrap="square" tIns="2677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37" name="Google Shape;3337;g15d961c301f_0_3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82827" y="4740668"/>
            <a:ext cx="685345" cy="232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 showMasterSp="0" type="title">
  <p:cSld name="TITLE">
    <p:bg>
      <p:bgPr>
        <a:solidFill>
          <a:srgbClr val="1398DE"/>
        </a:solidFill>
      </p:bgPr>
    </p:bg>
    <p:spTree>
      <p:nvGrpSpPr>
        <p:cNvPr id="3338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9" name="Google Shape;3339;g15d961c301f_0_328"/>
          <p:cNvSpPr/>
          <p:nvPr/>
        </p:nvSpPr>
        <p:spPr>
          <a:xfrm>
            <a:off x="3786296" y="4207913"/>
            <a:ext cx="1571400" cy="27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www.elastic.co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0" name="Google Shape;3340;g15d961c301f_0_3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57362" y="1755048"/>
            <a:ext cx="3429276" cy="1177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 showMasterSp="0">
  <p:cSld name="Custom Layout">
    <p:spTree>
      <p:nvGrpSpPr>
        <p:cNvPr id="3341" name="Shape 3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2" name="Google Shape;3342;g15d961c301f_0_3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00463" y="1146105"/>
            <a:ext cx="1743075" cy="883158"/>
          </a:xfrm>
          <a:prstGeom prst="rect">
            <a:avLst/>
          </a:prstGeom>
          <a:noFill/>
          <a:ln>
            <a:noFill/>
          </a:ln>
        </p:spPr>
      </p:pic>
      <p:sp>
        <p:nvSpPr>
          <p:cNvPr id="3343" name="Google Shape;3343;g15d961c301f_0_331"/>
          <p:cNvSpPr/>
          <p:nvPr/>
        </p:nvSpPr>
        <p:spPr>
          <a:xfrm>
            <a:off x="461010" y="2380601"/>
            <a:ext cx="8222100" cy="12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Calibri"/>
              <a:buNone/>
            </a:pPr>
            <a:r>
              <a:rPr b="1" i="0" lang="en-US" sz="13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Except where otherwise noted, this work is licensed under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r>
              <a:rPr b="1" i="0" lang="en-US" sz="13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http://creativecommons.org/licenses/by-nd/4.0/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t/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Calibri"/>
              <a:buNone/>
            </a:pPr>
            <a:r>
              <a:rPr b="1" i="0" lang="en-US" sz="13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Creative Commons and the double C in a circle are 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Calibri"/>
              <a:buNone/>
            </a:pPr>
            <a:r>
              <a:rPr b="1" i="0" lang="en-US" sz="13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registered trademarks of Creative Commons in the United States and other countries.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Calibri"/>
              <a:buNone/>
            </a:pPr>
            <a:r>
              <a:rPr b="1" i="0" lang="en-US" sz="13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Third party marks and brands are the property of their respective holders.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44" name="Google Shape;3344;g15d961c301f_0_331"/>
          <p:cNvGrpSpPr/>
          <p:nvPr/>
        </p:nvGrpSpPr>
        <p:grpSpPr>
          <a:xfrm>
            <a:off x="357187" y="4766897"/>
            <a:ext cx="633413" cy="225222"/>
            <a:chOff x="-1" y="-1"/>
            <a:chExt cx="1689102" cy="600111"/>
          </a:xfrm>
        </p:grpSpPr>
        <p:pic>
          <p:nvPicPr>
            <p:cNvPr id="3345" name="Google Shape;3345;g15d961c301f_0_331"/>
            <p:cNvPicPr preferRelativeResize="0"/>
            <p:nvPr/>
          </p:nvPicPr>
          <p:blipFill rotWithShape="1">
            <a:blip r:embed="rId3">
              <a:alphaModFix/>
            </a:blip>
            <a:srcRect b="0" l="37895" r="0" t="0"/>
            <a:stretch/>
          </p:blipFill>
          <p:spPr>
            <a:xfrm>
              <a:off x="634249" y="-1"/>
              <a:ext cx="1054852" cy="583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46" name="Google Shape;3346;g15d961c301f_0_331"/>
            <p:cNvPicPr preferRelativeResize="0"/>
            <p:nvPr/>
          </p:nvPicPr>
          <p:blipFill rotWithShape="1">
            <a:blip r:embed="rId4">
              <a:alphaModFix/>
            </a:blip>
            <a:srcRect b="0" l="0" r="63403" t="0"/>
            <a:stretch/>
          </p:blipFill>
          <p:spPr>
            <a:xfrm>
              <a:off x="-1" y="18129"/>
              <a:ext cx="619107" cy="58198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347" name="Google Shape;3347;g15d961c301f_0_331"/>
          <p:cNvCxnSpPr/>
          <p:nvPr/>
        </p:nvCxnSpPr>
        <p:spPr>
          <a:xfrm>
            <a:off x="278837" y="4663145"/>
            <a:ext cx="8663700" cy="1800"/>
          </a:xfrm>
          <a:prstGeom prst="straightConnector1">
            <a:avLst/>
          </a:prstGeom>
          <a:noFill/>
          <a:ln cap="rnd" cmpd="sng" w="15875">
            <a:solidFill>
              <a:srgbClr val="99A7B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48" name="Google Shape;3348;g15d961c301f_0_331"/>
          <p:cNvSpPr txBox="1"/>
          <p:nvPr>
            <p:ph idx="12" type="sldNum"/>
          </p:nvPr>
        </p:nvSpPr>
        <p:spPr>
          <a:xfrm>
            <a:off x="4482309" y="4805123"/>
            <a:ext cx="170100" cy="1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49" name="Google Shape;3349;g15d961c301f_0_3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82827" y="4740668"/>
            <a:ext cx="685345" cy="232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le - gradient" showMasterSp="0">
  <p:cSld name="Tale - gradient">
    <p:bg>
      <p:bgPr>
        <a:solidFill>
          <a:srgbClr val="17B3A3"/>
        </a:solidFill>
      </p:bgPr>
    </p:bg>
    <p:spTree>
      <p:nvGrpSpPr>
        <p:cNvPr id="3350" name="Shape 3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1" name="Google Shape;3351;g15d961c301f_0_3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5827" y="4718826"/>
            <a:ext cx="823493" cy="282817"/>
          </a:xfrm>
          <a:prstGeom prst="rect">
            <a:avLst/>
          </a:prstGeom>
          <a:noFill/>
          <a:ln>
            <a:noFill/>
          </a:ln>
        </p:spPr>
      </p:pic>
      <p:sp>
        <p:nvSpPr>
          <p:cNvPr id="3352" name="Google Shape;3352;g15d961c301f_0_340"/>
          <p:cNvSpPr txBox="1"/>
          <p:nvPr>
            <p:ph idx="12" type="sldNum"/>
          </p:nvPr>
        </p:nvSpPr>
        <p:spPr>
          <a:xfrm>
            <a:off x="4487000" y="4776432"/>
            <a:ext cx="170100" cy="1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53" name="Google Shape;3353;g15d961c301f_0_3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82827" y="4740668"/>
            <a:ext cx="685345" cy="232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bg>
      <p:bgPr>
        <a:solidFill>
          <a:schemeClr val="accent1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0"/>
          <p:cNvSpPr/>
          <p:nvPr/>
        </p:nvSpPr>
        <p:spPr>
          <a:xfrm>
            <a:off x="0" y="0"/>
            <a:ext cx="9144000" cy="5148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76" name="Google Shape;76;p100"/>
          <p:cNvGrpSpPr/>
          <p:nvPr/>
        </p:nvGrpSpPr>
        <p:grpSpPr>
          <a:xfrm>
            <a:off x="4240796" y="550890"/>
            <a:ext cx="662948" cy="577770"/>
            <a:chOff x="688975" y="1885950"/>
            <a:chExt cx="484505" cy="421853"/>
          </a:xfrm>
        </p:grpSpPr>
        <p:sp>
          <p:nvSpPr>
            <p:cNvPr id="77" name="Google Shape;77;p100"/>
            <p:cNvSpPr/>
            <p:nvPr/>
          </p:nvSpPr>
          <p:spPr>
            <a:xfrm>
              <a:off x="688975" y="1885950"/>
              <a:ext cx="225425" cy="421853"/>
            </a:xfrm>
            <a:custGeom>
              <a:rect b="b" l="l" r="r" t="t"/>
              <a:pathLst>
                <a:path extrusionOk="0" h="191" w="102">
                  <a:moveTo>
                    <a:pt x="65" y="64"/>
                  </a:moveTo>
                  <a:cubicBezTo>
                    <a:pt x="79" y="47"/>
                    <a:pt x="102" y="38"/>
                    <a:pt x="102" y="38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51" y="6"/>
                    <a:pt x="24" y="34"/>
                  </a:cubicBezTo>
                  <a:cubicBezTo>
                    <a:pt x="0" y="59"/>
                    <a:pt x="0" y="95"/>
                    <a:pt x="0" y="9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77"/>
                    <a:pt x="65" y="64"/>
                  </a:cubicBezTo>
                  <a:close/>
                </a:path>
              </a:pathLst>
            </a:custGeom>
            <a:solidFill>
              <a:srgbClr val="47B2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8" name="Google Shape;78;p100"/>
            <p:cNvSpPr/>
            <p:nvPr/>
          </p:nvSpPr>
          <p:spPr>
            <a:xfrm>
              <a:off x="948055" y="1885950"/>
              <a:ext cx="225425" cy="421853"/>
            </a:xfrm>
            <a:custGeom>
              <a:rect b="b" l="l" r="r" t="t"/>
              <a:pathLst>
                <a:path extrusionOk="0" h="191" w="102">
                  <a:moveTo>
                    <a:pt x="65" y="64"/>
                  </a:moveTo>
                  <a:cubicBezTo>
                    <a:pt x="79" y="47"/>
                    <a:pt x="102" y="38"/>
                    <a:pt x="102" y="38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51" y="6"/>
                    <a:pt x="24" y="34"/>
                  </a:cubicBezTo>
                  <a:cubicBezTo>
                    <a:pt x="0" y="59"/>
                    <a:pt x="0" y="95"/>
                    <a:pt x="0" y="9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77"/>
                    <a:pt x="65" y="64"/>
                  </a:cubicBezTo>
                  <a:close/>
                </a:path>
              </a:pathLst>
            </a:custGeom>
            <a:solidFill>
              <a:srgbClr val="47B2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79" name="Google Shape;79;p100"/>
          <p:cNvSpPr txBox="1"/>
          <p:nvPr>
            <p:ph idx="1" type="body"/>
          </p:nvPr>
        </p:nvSpPr>
        <p:spPr>
          <a:xfrm>
            <a:off x="1082929" y="1476852"/>
            <a:ext cx="6978600" cy="2567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1"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100"/>
          <p:cNvSpPr txBox="1"/>
          <p:nvPr>
            <p:ph idx="2" type="body"/>
          </p:nvPr>
        </p:nvSpPr>
        <p:spPr>
          <a:xfrm>
            <a:off x="1079500" y="4295557"/>
            <a:ext cx="6985500" cy="5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1" i="0" sz="1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s" showMasterSp="0">
  <p:cSld name="3 columns">
    <p:spTree>
      <p:nvGrpSpPr>
        <p:cNvPr id="3354" name="Shape 3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5" name="Google Shape;3355;g15d961c301f_0_344"/>
          <p:cNvSpPr txBox="1"/>
          <p:nvPr>
            <p:ph idx="1" type="body"/>
          </p:nvPr>
        </p:nvSpPr>
        <p:spPr>
          <a:xfrm>
            <a:off x="314325" y="891410"/>
            <a:ext cx="2805600" cy="35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336550" lvl="0" marL="457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115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๏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56" name="Google Shape;3356;g15d961c301f_0_344"/>
          <p:cNvSpPr txBox="1"/>
          <p:nvPr>
            <p:ph type="title"/>
          </p:nvPr>
        </p:nvSpPr>
        <p:spPr>
          <a:xfrm>
            <a:off x="314325" y="181142"/>
            <a:ext cx="8458200" cy="6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3357" name="Google Shape;3357;g15d961c301f_0_344"/>
          <p:cNvGrpSpPr/>
          <p:nvPr/>
        </p:nvGrpSpPr>
        <p:grpSpPr>
          <a:xfrm>
            <a:off x="357187" y="4766897"/>
            <a:ext cx="633413" cy="225222"/>
            <a:chOff x="-1" y="-1"/>
            <a:chExt cx="1689102" cy="600111"/>
          </a:xfrm>
        </p:grpSpPr>
        <p:pic>
          <p:nvPicPr>
            <p:cNvPr id="3358" name="Google Shape;3358;g15d961c301f_0_344"/>
            <p:cNvPicPr preferRelativeResize="0"/>
            <p:nvPr/>
          </p:nvPicPr>
          <p:blipFill rotWithShape="1">
            <a:blip r:embed="rId2">
              <a:alphaModFix/>
            </a:blip>
            <a:srcRect b="0" l="37895" r="0" t="0"/>
            <a:stretch/>
          </p:blipFill>
          <p:spPr>
            <a:xfrm>
              <a:off x="634249" y="-1"/>
              <a:ext cx="1054852" cy="583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59" name="Google Shape;3359;g15d961c301f_0_344"/>
            <p:cNvPicPr preferRelativeResize="0"/>
            <p:nvPr/>
          </p:nvPicPr>
          <p:blipFill rotWithShape="1">
            <a:blip r:embed="rId3">
              <a:alphaModFix/>
            </a:blip>
            <a:srcRect b="0" l="0" r="63403" t="0"/>
            <a:stretch/>
          </p:blipFill>
          <p:spPr>
            <a:xfrm>
              <a:off x="-1" y="18129"/>
              <a:ext cx="619107" cy="58198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360" name="Google Shape;3360;g15d961c301f_0_344"/>
          <p:cNvCxnSpPr/>
          <p:nvPr/>
        </p:nvCxnSpPr>
        <p:spPr>
          <a:xfrm>
            <a:off x="278837" y="4663145"/>
            <a:ext cx="8663700" cy="1800"/>
          </a:xfrm>
          <a:prstGeom prst="straightConnector1">
            <a:avLst/>
          </a:prstGeom>
          <a:noFill/>
          <a:ln cap="rnd" cmpd="sng" w="15875">
            <a:solidFill>
              <a:srgbClr val="99A7B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61" name="Google Shape;3361;g15d961c301f_0_344"/>
          <p:cNvSpPr txBox="1"/>
          <p:nvPr>
            <p:ph idx="12" type="sldNum"/>
          </p:nvPr>
        </p:nvSpPr>
        <p:spPr>
          <a:xfrm>
            <a:off x="4482309" y="4795590"/>
            <a:ext cx="170100" cy="1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62" name="Google Shape;3362;g15d961c301f_0_3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82827" y="4740668"/>
            <a:ext cx="685345" cy="232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Idea" showMasterSp="0">
  <p:cSld name="Big Idea">
    <p:bg>
      <p:bgPr>
        <a:solidFill>
          <a:srgbClr val="2F8F84"/>
        </a:solidFill>
      </p:bgPr>
    </p:bg>
    <p:spTree>
      <p:nvGrpSpPr>
        <p:cNvPr id="3363" name="Shape 3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" name="Google Shape;3364;g15d961c301f_0_353"/>
          <p:cNvSpPr txBox="1"/>
          <p:nvPr>
            <p:ph idx="1" type="body"/>
          </p:nvPr>
        </p:nvSpPr>
        <p:spPr>
          <a:xfrm>
            <a:off x="952500" y="400419"/>
            <a:ext cx="72390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82600" lvl="1" marL="91440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–"/>
              <a:defRPr b="1" i="0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82600" lvl="2" marL="137160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‒"/>
              <a:defRPr b="1" i="0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82600" lvl="3" marL="182880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–"/>
              <a:defRPr b="1" i="0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82600" lvl="4" marL="228600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»"/>
              <a:defRPr b="1" i="0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365" name="Google Shape;3365;g15d961c301f_0_3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5827" y="4718826"/>
            <a:ext cx="823493" cy="282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6" name="Google Shape;3366;g15d961c301f_0_3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82827" y="4740668"/>
            <a:ext cx="685345" cy="232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" showMasterSp="0">
  <p:cSld name="Chart">
    <p:spTree>
      <p:nvGrpSpPr>
        <p:cNvPr id="3367" name="Shape 3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" name="Google Shape;3368;g15d961c301f_0_357"/>
          <p:cNvSpPr txBox="1"/>
          <p:nvPr>
            <p:ph type="title"/>
          </p:nvPr>
        </p:nvSpPr>
        <p:spPr>
          <a:xfrm>
            <a:off x="343932" y="152541"/>
            <a:ext cx="79620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69" name="Google Shape;3369;g15d961c301f_0_357"/>
          <p:cNvSpPr txBox="1"/>
          <p:nvPr>
            <p:ph idx="1" type="body"/>
          </p:nvPr>
        </p:nvSpPr>
        <p:spPr>
          <a:xfrm>
            <a:off x="343932" y="831747"/>
            <a:ext cx="7962000" cy="30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EBEB0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rgbClr val="3EBEB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EBEB0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3EBEB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EBEB0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rgbClr val="3EBEB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EBEB0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3EBEB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3370" name="Google Shape;3370;g15d961c301f_0_357"/>
          <p:cNvGrpSpPr/>
          <p:nvPr/>
        </p:nvGrpSpPr>
        <p:grpSpPr>
          <a:xfrm>
            <a:off x="357187" y="4766897"/>
            <a:ext cx="633413" cy="225222"/>
            <a:chOff x="-1" y="-1"/>
            <a:chExt cx="1689102" cy="600111"/>
          </a:xfrm>
        </p:grpSpPr>
        <p:pic>
          <p:nvPicPr>
            <p:cNvPr id="3371" name="Google Shape;3371;g15d961c301f_0_357"/>
            <p:cNvPicPr preferRelativeResize="0"/>
            <p:nvPr/>
          </p:nvPicPr>
          <p:blipFill rotWithShape="1">
            <a:blip r:embed="rId2">
              <a:alphaModFix/>
            </a:blip>
            <a:srcRect b="0" l="37895" r="0" t="0"/>
            <a:stretch/>
          </p:blipFill>
          <p:spPr>
            <a:xfrm>
              <a:off x="634249" y="-1"/>
              <a:ext cx="1054852" cy="583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72" name="Google Shape;3372;g15d961c301f_0_357"/>
            <p:cNvPicPr preferRelativeResize="0"/>
            <p:nvPr/>
          </p:nvPicPr>
          <p:blipFill rotWithShape="1">
            <a:blip r:embed="rId3">
              <a:alphaModFix/>
            </a:blip>
            <a:srcRect b="0" l="0" r="63403" t="0"/>
            <a:stretch/>
          </p:blipFill>
          <p:spPr>
            <a:xfrm>
              <a:off x="-1" y="18129"/>
              <a:ext cx="619107" cy="58198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373" name="Google Shape;3373;g15d961c301f_0_357"/>
          <p:cNvCxnSpPr/>
          <p:nvPr/>
        </p:nvCxnSpPr>
        <p:spPr>
          <a:xfrm>
            <a:off x="278837" y="4663145"/>
            <a:ext cx="8663700" cy="1800"/>
          </a:xfrm>
          <a:prstGeom prst="straightConnector1">
            <a:avLst/>
          </a:prstGeom>
          <a:noFill/>
          <a:ln cap="rnd" cmpd="sng" w="15875">
            <a:solidFill>
              <a:srgbClr val="99A7B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74" name="Google Shape;3374;g15d961c301f_0_357"/>
          <p:cNvSpPr txBox="1"/>
          <p:nvPr>
            <p:ph idx="12" type="sldNum"/>
          </p:nvPr>
        </p:nvSpPr>
        <p:spPr>
          <a:xfrm>
            <a:off x="3500508" y="4769602"/>
            <a:ext cx="2133600" cy="22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75" name="Google Shape;3375;g15d961c301f_0_3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82827" y="4740668"/>
            <a:ext cx="685345" cy="232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subtitle" showMasterSp="0">
  <p:cSld name="Title with subtitle">
    <p:spTree>
      <p:nvGrpSpPr>
        <p:cNvPr id="3376" name="Shape 3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7" name="Google Shape;3377;g15d961c301f_0_366"/>
          <p:cNvSpPr txBox="1"/>
          <p:nvPr>
            <p:ph type="title"/>
          </p:nvPr>
        </p:nvSpPr>
        <p:spPr>
          <a:xfrm>
            <a:off x="343932" y="-636"/>
            <a:ext cx="7962000" cy="860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78" name="Google Shape;3378;g15d961c301f_0_366"/>
          <p:cNvSpPr txBox="1"/>
          <p:nvPr>
            <p:ph idx="1" type="body"/>
          </p:nvPr>
        </p:nvSpPr>
        <p:spPr>
          <a:xfrm>
            <a:off x="343932" y="831747"/>
            <a:ext cx="7962000" cy="3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EBEB0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rgbClr val="3EBEB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EBEB0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3EBEB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EBEB0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rgbClr val="3EBEB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EBEB0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3EBEB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3379" name="Google Shape;3379;g15d961c301f_0_366"/>
          <p:cNvGrpSpPr/>
          <p:nvPr/>
        </p:nvGrpSpPr>
        <p:grpSpPr>
          <a:xfrm>
            <a:off x="357187" y="4766897"/>
            <a:ext cx="633413" cy="225222"/>
            <a:chOff x="-1" y="-1"/>
            <a:chExt cx="1689102" cy="600111"/>
          </a:xfrm>
        </p:grpSpPr>
        <p:pic>
          <p:nvPicPr>
            <p:cNvPr id="3380" name="Google Shape;3380;g15d961c301f_0_366"/>
            <p:cNvPicPr preferRelativeResize="0"/>
            <p:nvPr/>
          </p:nvPicPr>
          <p:blipFill rotWithShape="1">
            <a:blip r:embed="rId2">
              <a:alphaModFix/>
            </a:blip>
            <a:srcRect b="0" l="37895" r="0" t="0"/>
            <a:stretch/>
          </p:blipFill>
          <p:spPr>
            <a:xfrm>
              <a:off x="634249" y="-1"/>
              <a:ext cx="1054852" cy="583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1" name="Google Shape;3381;g15d961c301f_0_366"/>
            <p:cNvPicPr preferRelativeResize="0"/>
            <p:nvPr/>
          </p:nvPicPr>
          <p:blipFill rotWithShape="1">
            <a:blip r:embed="rId3">
              <a:alphaModFix/>
            </a:blip>
            <a:srcRect b="0" l="0" r="63403" t="0"/>
            <a:stretch/>
          </p:blipFill>
          <p:spPr>
            <a:xfrm>
              <a:off x="-1" y="18129"/>
              <a:ext cx="619107" cy="58198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382" name="Google Shape;3382;g15d961c301f_0_366"/>
          <p:cNvCxnSpPr/>
          <p:nvPr/>
        </p:nvCxnSpPr>
        <p:spPr>
          <a:xfrm>
            <a:off x="278837" y="4663145"/>
            <a:ext cx="8663700" cy="1800"/>
          </a:xfrm>
          <a:prstGeom prst="straightConnector1">
            <a:avLst/>
          </a:prstGeom>
          <a:noFill/>
          <a:ln cap="rnd" cmpd="sng" w="15875">
            <a:solidFill>
              <a:srgbClr val="99A7B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83" name="Google Shape;3383;g15d961c301f_0_366"/>
          <p:cNvSpPr txBox="1"/>
          <p:nvPr>
            <p:ph idx="12" type="sldNum"/>
          </p:nvPr>
        </p:nvSpPr>
        <p:spPr>
          <a:xfrm>
            <a:off x="3500508" y="4773662"/>
            <a:ext cx="2133600" cy="22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84" name="Google Shape;3384;g15d961c301f_0_3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82827" y="4740668"/>
            <a:ext cx="685345" cy="232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lear slide w/image or logo" showMasterSp="0">
  <p:cSld name="1_Clear slide w/image or logo">
    <p:spTree>
      <p:nvGrpSpPr>
        <p:cNvPr id="3385" name="Shape 3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6" name="Google Shape;3386;g15d961c301f_0_375"/>
          <p:cNvSpPr txBox="1"/>
          <p:nvPr>
            <p:ph type="title"/>
          </p:nvPr>
        </p:nvSpPr>
        <p:spPr>
          <a:xfrm>
            <a:off x="314325" y="181142"/>
            <a:ext cx="8458200" cy="3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87" name="Google Shape;3387;g15d961c301f_0_375"/>
          <p:cNvSpPr txBox="1"/>
          <p:nvPr>
            <p:ph idx="1" type="body"/>
          </p:nvPr>
        </p:nvSpPr>
        <p:spPr>
          <a:xfrm>
            <a:off x="314325" y="996282"/>
            <a:ext cx="8363100" cy="35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311150" lvl="0" marL="457200" marR="0" rtl="0" algn="l"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marR="0" rtl="0" algn="l"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  <a:buClr>
                <a:srgbClr val="00BFB3"/>
              </a:buClr>
              <a:buSzPts val="1000"/>
              <a:buFont typeface="Arial"/>
              <a:buChar char="•"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2100" lvl="2" marL="1371600" marR="0" rtl="0" algn="l"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  <a:buClr>
                <a:srgbClr val="00BFB3"/>
              </a:buClr>
              <a:buSzPts val="1000"/>
              <a:buFont typeface="Arial"/>
              <a:buChar char="•"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2100" lvl="3" marL="1828800" marR="0" rtl="0" algn="l"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  <a:buClr>
                <a:srgbClr val="00BFB3"/>
              </a:buClr>
              <a:buSzPts val="1000"/>
              <a:buFont typeface="Arial"/>
              <a:buChar char="•"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  <a:buClr>
                <a:srgbClr val="00BFB3"/>
              </a:buClr>
              <a:buSzPts val="1000"/>
              <a:buFont typeface="Arial"/>
              <a:buChar char="•"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3388" name="Google Shape;3388;g15d961c301f_0_375"/>
          <p:cNvGrpSpPr/>
          <p:nvPr/>
        </p:nvGrpSpPr>
        <p:grpSpPr>
          <a:xfrm>
            <a:off x="357187" y="4766897"/>
            <a:ext cx="633413" cy="225222"/>
            <a:chOff x="-1" y="-1"/>
            <a:chExt cx="1689102" cy="600111"/>
          </a:xfrm>
        </p:grpSpPr>
        <p:pic>
          <p:nvPicPr>
            <p:cNvPr id="3389" name="Google Shape;3389;g15d961c301f_0_375"/>
            <p:cNvPicPr preferRelativeResize="0"/>
            <p:nvPr/>
          </p:nvPicPr>
          <p:blipFill rotWithShape="1">
            <a:blip r:embed="rId2">
              <a:alphaModFix/>
            </a:blip>
            <a:srcRect b="0" l="37895" r="0" t="0"/>
            <a:stretch/>
          </p:blipFill>
          <p:spPr>
            <a:xfrm>
              <a:off x="634249" y="-1"/>
              <a:ext cx="1054852" cy="583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0" name="Google Shape;3390;g15d961c301f_0_375"/>
            <p:cNvPicPr preferRelativeResize="0"/>
            <p:nvPr/>
          </p:nvPicPr>
          <p:blipFill rotWithShape="1">
            <a:blip r:embed="rId3">
              <a:alphaModFix/>
            </a:blip>
            <a:srcRect b="0" l="0" r="63403" t="0"/>
            <a:stretch/>
          </p:blipFill>
          <p:spPr>
            <a:xfrm>
              <a:off x="-1" y="18129"/>
              <a:ext cx="619107" cy="58198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391" name="Google Shape;3391;g15d961c301f_0_375"/>
          <p:cNvCxnSpPr/>
          <p:nvPr/>
        </p:nvCxnSpPr>
        <p:spPr>
          <a:xfrm>
            <a:off x="278837" y="4663145"/>
            <a:ext cx="8663700" cy="1800"/>
          </a:xfrm>
          <a:prstGeom prst="straightConnector1">
            <a:avLst/>
          </a:prstGeom>
          <a:noFill/>
          <a:ln cap="rnd" cmpd="sng" w="15875">
            <a:solidFill>
              <a:srgbClr val="99A7B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92" name="Google Shape;3392;g15d961c301f_0_375"/>
          <p:cNvSpPr txBox="1"/>
          <p:nvPr>
            <p:ph idx="12" type="sldNum"/>
          </p:nvPr>
        </p:nvSpPr>
        <p:spPr>
          <a:xfrm>
            <a:off x="4487596" y="4800266"/>
            <a:ext cx="170100" cy="1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93" name="Google Shape;3393;g15d961c301f_0_3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82827" y="4740668"/>
            <a:ext cx="685345" cy="232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ption 3" showMasterSp="0">
  <p:cSld name="TITLE_AND_BODY_1">
    <p:spTree>
      <p:nvGrpSpPr>
        <p:cNvPr id="3394" name="Shape 3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5" name="Google Shape;3395;g15d961c301f_0_384"/>
          <p:cNvSpPr/>
          <p:nvPr/>
        </p:nvSpPr>
        <p:spPr>
          <a:xfrm>
            <a:off x="100091" y="4860119"/>
            <a:ext cx="10086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96" name="Google Shape;3396;g15d961c301f_0_3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1594" y="4838074"/>
            <a:ext cx="790382" cy="229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7" name="Google Shape;3397;g15d961c301f_0_384"/>
          <p:cNvPicPr preferRelativeResize="0"/>
          <p:nvPr/>
        </p:nvPicPr>
        <p:blipFill rotWithShape="1">
          <a:blip r:embed="rId3">
            <a:alphaModFix/>
          </a:blip>
          <a:srcRect b="47348" l="8518" r="59505" t="22015"/>
          <a:stretch/>
        </p:blipFill>
        <p:spPr>
          <a:xfrm>
            <a:off x="0" y="0"/>
            <a:ext cx="9165980" cy="5148251"/>
          </a:xfrm>
          <a:prstGeom prst="rect">
            <a:avLst/>
          </a:prstGeom>
          <a:noFill/>
          <a:ln>
            <a:noFill/>
          </a:ln>
        </p:spPr>
      </p:pic>
      <p:sp>
        <p:nvSpPr>
          <p:cNvPr id="3398" name="Google Shape;3398;g15d961c301f_0_384"/>
          <p:cNvSpPr txBox="1"/>
          <p:nvPr>
            <p:ph idx="1" type="body"/>
          </p:nvPr>
        </p:nvSpPr>
        <p:spPr>
          <a:xfrm>
            <a:off x="807694" y="3098448"/>
            <a:ext cx="4176600" cy="20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marR="0" rtl="0" algn="l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rgbClr val="909091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rgbClr val="909091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rgbClr val="909091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rgbClr val="909091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rgbClr val="909091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99" name="Google Shape;3399;g15d961c301f_0_384"/>
          <p:cNvSpPr txBox="1"/>
          <p:nvPr>
            <p:ph type="title"/>
          </p:nvPr>
        </p:nvSpPr>
        <p:spPr>
          <a:xfrm>
            <a:off x="784542" y="1829463"/>
            <a:ext cx="5256600" cy="1147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400" name="Google Shape;3400;g15d961c301f_0_3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900" y="729927"/>
            <a:ext cx="2528863" cy="845673"/>
          </a:xfrm>
          <a:prstGeom prst="rect">
            <a:avLst/>
          </a:prstGeom>
          <a:noFill/>
          <a:ln>
            <a:noFill/>
          </a:ln>
        </p:spPr>
      </p:pic>
      <p:sp>
        <p:nvSpPr>
          <p:cNvPr id="3401" name="Google Shape;3401;g15d961c301f_0_384"/>
          <p:cNvSpPr txBox="1"/>
          <p:nvPr>
            <p:ph idx="12" type="sldNum"/>
          </p:nvPr>
        </p:nvSpPr>
        <p:spPr>
          <a:xfrm>
            <a:off x="6553200" y="4631836"/>
            <a:ext cx="2133600" cy="27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Title Only">
    <p:spTree>
      <p:nvGrpSpPr>
        <p:cNvPr id="3402" name="Shape 3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3" name="Google Shape;3403;g15d961c301f_0_392"/>
          <p:cNvSpPr txBox="1"/>
          <p:nvPr>
            <p:ph type="title"/>
          </p:nvPr>
        </p:nvSpPr>
        <p:spPr>
          <a:xfrm>
            <a:off x="343932" y="0"/>
            <a:ext cx="7962000" cy="859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04" name="Google Shape;3404;g15d961c301f_0_392"/>
          <p:cNvSpPr txBox="1"/>
          <p:nvPr>
            <p:ph idx="12" type="sldNum"/>
          </p:nvPr>
        </p:nvSpPr>
        <p:spPr>
          <a:xfrm>
            <a:off x="172720" y="4872022"/>
            <a:ext cx="21336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>
              <a:solidFill>
                <a:srgbClr val="000000"/>
              </a:solidFill>
            </a:endParaRPr>
          </a:p>
        </p:txBody>
      </p:sp>
      <p:pic>
        <p:nvPicPr>
          <p:cNvPr id="3405" name="Google Shape;3405;g15d961c301f_0_3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49908" y="4809405"/>
            <a:ext cx="788352" cy="270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de 1" showMasterSp="0">
  <p:cSld name="Code_1">
    <p:spTree>
      <p:nvGrpSpPr>
        <p:cNvPr id="3406" name="Shape 3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7" name="Google Shape;3407;g15d961c301f_0_396"/>
          <p:cNvSpPr txBox="1"/>
          <p:nvPr>
            <p:ph type="title"/>
          </p:nvPr>
        </p:nvSpPr>
        <p:spPr>
          <a:xfrm>
            <a:off x="343932" y="-18313"/>
            <a:ext cx="79620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08" name="Google Shape;3408;g15d961c301f_0_396"/>
          <p:cNvSpPr txBox="1"/>
          <p:nvPr>
            <p:ph idx="1" type="body"/>
          </p:nvPr>
        </p:nvSpPr>
        <p:spPr>
          <a:xfrm>
            <a:off x="343932" y="831746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09" name="Google Shape;3409;g15d961c301f_0_396"/>
          <p:cNvSpPr/>
          <p:nvPr/>
        </p:nvSpPr>
        <p:spPr>
          <a:xfrm>
            <a:off x="458787" y="1251456"/>
            <a:ext cx="8229600" cy="34059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0" name="Google Shape;3410;g15d961c301f_0_396"/>
          <p:cNvSpPr txBox="1"/>
          <p:nvPr>
            <p:ph idx="12" type="sldNum"/>
          </p:nvPr>
        </p:nvSpPr>
        <p:spPr>
          <a:xfrm>
            <a:off x="3505200" y="4872831"/>
            <a:ext cx="21336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>
              <a:solidFill>
                <a:srgbClr val="000000"/>
              </a:solidFill>
            </a:endParaRPr>
          </a:p>
        </p:txBody>
      </p:sp>
      <p:sp>
        <p:nvSpPr>
          <p:cNvPr id="3411" name="Google Shape;3411;g15d961c301f_0_396"/>
          <p:cNvSpPr txBox="1"/>
          <p:nvPr>
            <p:ph idx="2" type="body"/>
          </p:nvPr>
        </p:nvSpPr>
        <p:spPr>
          <a:xfrm>
            <a:off x="690880" y="1585788"/>
            <a:ext cx="6792000" cy="18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412" name="Google Shape;3412;g15d961c301f_0_3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49407" y="4825362"/>
            <a:ext cx="790383" cy="270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" showMasterSp="0">
  <p:cSld name="Bullet">
    <p:spTree>
      <p:nvGrpSpPr>
        <p:cNvPr id="3413" name="Shape 3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4" name="Google Shape;3414;g15d961c301f_0_403"/>
          <p:cNvSpPr txBox="1"/>
          <p:nvPr>
            <p:ph type="title"/>
          </p:nvPr>
        </p:nvSpPr>
        <p:spPr>
          <a:xfrm>
            <a:off x="343932" y="0"/>
            <a:ext cx="7962000" cy="859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15" name="Google Shape;3415;g15d961c301f_0_403"/>
          <p:cNvSpPr txBox="1"/>
          <p:nvPr>
            <p:ph idx="1" type="body"/>
          </p:nvPr>
        </p:nvSpPr>
        <p:spPr>
          <a:xfrm>
            <a:off x="343932" y="1220326"/>
            <a:ext cx="7962000" cy="39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16" name="Google Shape;3416;g15d961c301f_0_403"/>
          <p:cNvSpPr txBox="1"/>
          <p:nvPr>
            <p:ph idx="12" type="sldNum"/>
          </p:nvPr>
        </p:nvSpPr>
        <p:spPr>
          <a:xfrm>
            <a:off x="172720" y="4846599"/>
            <a:ext cx="2133600" cy="27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>
              <a:solidFill>
                <a:srgbClr val="000000"/>
              </a:solidFill>
            </a:endParaRPr>
          </a:p>
        </p:txBody>
      </p:sp>
      <p:pic>
        <p:nvPicPr>
          <p:cNvPr id="3417" name="Google Shape;3417;g15d961c301f_0_4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49908" y="4809405"/>
            <a:ext cx="788352" cy="270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 1">
  <p:cSld name="Bullet 2">
    <p:spTree>
      <p:nvGrpSpPr>
        <p:cNvPr id="3418" name="Shape 3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9" name="Google Shape;3419;g15d961c301f_0_408"/>
          <p:cNvSpPr txBox="1"/>
          <p:nvPr>
            <p:ph idx="12" type="sldNum"/>
          </p:nvPr>
        </p:nvSpPr>
        <p:spPr>
          <a:xfrm>
            <a:off x="-16888" y="4872831"/>
            <a:ext cx="91779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>
              <a:solidFill>
                <a:srgbClr val="000000"/>
              </a:solidFill>
            </a:endParaRPr>
          </a:p>
        </p:txBody>
      </p:sp>
      <p:sp>
        <p:nvSpPr>
          <p:cNvPr id="3420" name="Google Shape;3420;g15d961c301f_0_408"/>
          <p:cNvSpPr txBox="1"/>
          <p:nvPr>
            <p:ph type="title"/>
          </p:nvPr>
        </p:nvSpPr>
        <p:spPr>
          <a:xfrm>
            <a:off x="343932" y="0"/>
            <a:ext cx="7962000" cy="859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21" name="Google Shape;3421;g15d961c301f_0_408"/>
          <p:cNvSpPr txBox="1"/>
          <p:nvPr>
            <p:ph idx="1" type="body"/>
          </p:nvPr>
        </p:nvSpPr>
        <p:spPr>
          <a:xfrm>
            <a:off x="343932" y="1220326"/>
            <a:ext cx="7962000" cy="39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Idea">
  <p:cSld name="Big Idea">
    <p:bg>
      <p:bgPr>
        <a:solidFill>
          <a:srgbClr val="008F86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01"/>
          <p:cNvSpPr/>
          <p:nvPr/>
        </p:nvSpPr>
        <p:spPr>
          <a:xfrm>
            <a:off x="0" y="0"/>
            <a:ext cx="9144000" cy="514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" name="Google Shape;83;p101"/>
          <p:cNvSpPr txBox="1"/>
          <p:nvPr>
            <p:ph idx="1" type="body"/>
          </p:nvPr>
        </p:nvSpPr>
        <p:spPr>
          <a:xfrm>
            <a:off x="952500" y="1186962"/>
            <a:ext cx="7239000" cy="27744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4000"/>
              <a:buNone/>
              <a:defRPr b="0" sz="400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101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5" name="Google Shape;85;p1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497" cy="232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 1" showMasterSp="0">
  <p:cSld name="Chart 2">
    <p:spTree>
      <p:nvGrpSpPr>
        <p:cNvPr id="3422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g15d961c301f_0_412"/>
          <p:cNvSpPr txBox="1"/>
          <p:nvPr>
            <p:ph type="title"/>
          </p:nvPr>
        </p:nvSpPr>
        <p:spPr>
          <a:xfrm>
            <a:off x="343932" y="152542"/>
            <a:ext cx="79620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24" name="Google Shape;3424;g15d961c301f_0_412"/>
          <p:cNvSpPr txBox="1"/>
          <p:nvPr>
            <p:ph idx="1" type="body"/>
          </p:nvPr>
        </p:nvSpPr>
        <p:spPr>
          <a:xfrm>
            <a:off x="343932" y="831746"/>
            <a:ext cx="7962000" cy="3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25" name="Google Shape;3425;g15d961c301f_0_412"/>
          <p:cNvSpPr txBox="1"/>
          <p:nvPr>
            <p:ph idx="12" type="sldNum"/>
          </p:nvPr>
        </p:nvSpPr>
        <p:spPr>
          <a:xfrm>
            <a:off x="3505200" y="4872831"/>
            <a:ext cx="21336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>
              <a:solidFill>
                <a:srgbClr val="000000"/>
              </a:solidFill>
            </a:endParaRPr>
          </a:p>
        </p:txBody>
      </p:sp>
      <p:pic>
        <p:nvPicPr>
          <p:cNvPr id="3426" name="Google Shape;3426;g15d961c301f_0_4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49407" y="4825362"/>
            <a:ext cx="790383" cy="270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7" name="Google Shape;3427;g15d961c301f_0_4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951" y="4867778"/>
            <a:ext cx="708963" cy="237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subtitle 1" showMasterSp="0">
  <p:cSld name="Title with subtitle 2">
    <p:spTree>
      <p:nvGrpSpPr>
        <p:cNvPr id="3428" name="Shape 3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9" name="Google Shape;3429;g15d961c301f_0_418"/>
          <p:cNvSpPr txBox="1"/>
          <p:nvPr>
            <p:ph type="title"/>
          </p:nvPr>
        </p:nvSpPr>
        <p:spPr>
          <a:xfrm>
            <a:off x="343932" y="-637"/>
            <a:ext cx="7962000" cy="860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30" name="Google Shape;3430;g15d961c301f_0_418"/>
          <p:cNvSpPr txBox="1"/>
          <p:nvPr>
            <p:ph idx="1" type="body"/>
          </p:nvPr>
        </p:nvSpPr>
        <p:spPr>
          <a:xfrm>
            <a:off x="343932" y="831746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31" name="Google Shape;3431;g15d961c301f_0_418"/>
          <p:cNvSpPr txBox="1"/>
          <p:nvPr>
            <p:ph idx="12" type="sldNum"/>
          </p:nvPr>
        </p:nvSpPr>
        <p:spPr>
          <a:xfrm>
            <a:off x="172720" y="4872831"/>
            <a:ext cx="21336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3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2929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3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2929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3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2929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3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29293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3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2929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3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29293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3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29293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3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29293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3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292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>
              <a:solidFill>
                <a:srgbClr val="000000"/>
              </a:solidFill>
            </a:endParaRPr>
          </a:p>
        </p:txBody>
      </p:sp>
      <p:pic>
        <p:nvPicPr>
          <p:cNvPr id="3432" name="Google Shape;3432;g15d961c301f_0_4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49908" y="4809405"/>
            <a:ext cx="788352" cy="270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4 1" showMasterSp="0">
  <p:cSld name="Transition 4_1">
    <p:spTree>
      <p:nvGrpSpPr>
        <p:cNvPr id="3433" name="Shape 3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4" name="Google Shape;3434;g15d961c301f_0_423"/>
          <p:cNvSpPr txBox="1"/>
          <p:nvPr>
            <p:ph idx="1" type="body"/>
          </p:nvPr>
        </p:nvSpPr>
        <p:spPr>
          <a:xfrm>
            <a:off x="5100320" y="625417"/>
            <a:ext cx="3588000" cy="2565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35" name="Google Shape;3435;g15d961c301f_0_423"/>
          <p:cNvSpPr txBox="1"/>
          <p:nvPr>
            <p:ph idx="12" type="sldNum"/>
          </p:nvPr>
        </p:nvSpPr>
        <p:spPr>
          <a:xfrm>
            <a:off x="172720" y="4872022"/>
            <a:ext cx="21336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>
              <a:solidFill>
                <a:srgbClr val="000000"/>
              </a:solidFill>
            </a:endParaRPr>
          </a:p>
        </p:txBody>
      </p:sp>
      <p:sp>
        <p:nvSpPr>
          <p:cNvPr id="3436" name="Google Shape;3436;g15d961c301f_0_423"/>
          <p:cNvSpPr/>
          <p:nvPr>
            <p:ph idx="2" type="pic"/>
          </p:nvPr>
        </p:nvSpPr>
        <p:spPr>
          <a:xfrm>
            <a:off x="0" y="0"/>
            <a:ext cx="4573500" cy="51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437" name="Google Shape;3437;g15d961c301f_0_4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49407" y="4825362"/>
            <a:ext cx="790383" cy="270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">
  <p:cSld name="Bullet">
    <p:spTree>
      <p:nvGrpSpPr>
        <p:cNvPr id="3443" name="Shape 3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4" name="Google Shape;3444;g15d961c301f_0_4522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b="1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45" name="Google Shape;3445;g15d961c301f_0_4522"/>
          <p:cNvSpPr txBox="1"/>
          <p:nvPr>
            <p:ph idx="1" type="body"/>
          </p:nvPr>
        </p:nvSpPr>
        <p:spPr>
          <a:xfrm>
            <a:off x="343932" y="1220329"/>
            <a:ext cx="7962000" cy="35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libri"/>
              <a:buChar char="‒"/>
              <a:defRPr sz="14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04800" lvl="2" marL="1371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Calibri"/>
              <a:buChar char="‒"/>
              <a:defRPr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Calibri"/>
              <a:buChar char="‒"/>
              <a:defRPr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46" name="Google Shape;3446;g15d961c301f_0_4522"/>
          <p:cNvSpPr txBox="1"/>
          <p:nvPr>
            <p:ph idx="2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subtitle">
  <p:cSld name="Title with subtitle">
    <p:spTree>
      <p:nvGrpSpPr>
        <p:cNvPr id="3447" name="Shape 3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8" name="Google Shape;3448;g15d961c301f_0_4526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b="1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49" name="Google Shape;3449;g15d961c301f_0_4526"/>
          <p:cNvSpPr txBox="1"/>
          <p:nvPr>
            <p:ph idx="1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">
    <p:bg>
      <p:bgPr>
        <a:solidFill>
          <a:srgbClr val="1F2C33"/>
        </a:solidFill>
      </p:bgPr>
    </p:bg>
    <p:spTree>
      <p:nvGrpSpPr>
        <p:cNvPr id="3450" name="Shape 3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1" name="Google Shape;3451;g15d961c301f_0_45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50200" cy="51482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52" name="Google Shape;3452;g15d961c301f_0_4529"/>
          <p:cNvCxnSpPr/>
          <p:nvPr/>
        </p:nvCxnSpPr>
        <p:spPr>
          <a:xfrm>
            <a:off x="694943" y="3221669"/>
            <a:ext cx="372000" cy="0"/>
          </a:xfrm>
          <a:prstGeom prst="straightConnector1">
            <a:avLst/>
          </a:prstGeom>
          <a:solidFill>
            <a:schemeClr val="accent1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453" name="Google Shape;3453;g15d961c301f_0_45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4850" y="672648"/>
            <a:ext cx="1320150" cy="453863"/>
          </a:xfrm>
          <a:prstGeom prst="rect">
            <a:avLst/>
          </a:prstGeom>
          <a:noFill/>
          <a:ln>
            <a:noFill/>
          </a:ln>
        </p:spPr>
      </p:pic>
      <p:sp>
        <p:nvSpPr>
          <p:cNvPr id="3454" name="Google Shape;3454;g15d961c301f_0_4529"/>
          <p:cNvSpPr/>
          <p:nvPr/>
        </p:nvSpPr>
        <p:spPr>
          <a:xfrm>
            <a:off x="152400" y="4783931"/>
            <a:ext cx="685800" cy="304800"/>
          </a:xfrm>
          <a:prstGeom prst="rect">
            <a:avLst/>
          </a:prstGeom>
          <a:solidFill>
            <a:srgbClr val="1F2C3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55" name="Google Shape;3455;g15d961c301f_0_4529"/>
          <p:cNvSpPr txBox="1"/>
          <p:nvPr>
            <p:ph idx="1" type="body"/>
          </p:nvPr>
        </p:nvSpPr>
        <p:spPr>
          <a:xfrm>
            <a:off x="586714" y="3412331"/>
            <a:ext cx="4564500" cy="9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35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marR="0" rtl="0" algn="l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56" name="Google Shape;3456;g15d961c301f_0_4529"/>
          <p:cNvSpPr txBox="1"/>
          <p:nvPr>
            <p:ph idx="2" type="body"/>
          </p:nvPr>
        </p:nvSpPr>
        <p:spPr>
          <a:xfrm>
            <a:off x="578803" y="1413605"/>
            <a:ext cx="5258100" cy="158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bg>
      <p:bgPr>
        <a:solidFill>
          <a:schemeClr val="accent1"/>
        </a:solidFill>
      </p:bgPr>
    </p:bg>
    <p:spTree>
      <p:nvGrpSpPr>
        <p:cNvPr id="3457" name="Shape 3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8" name="Google Shape;3458;g15d961c301f_0_4536"/>
          <p:cNvSpPr/>
          <p:nvPr/>
        </p:nvSpPr>
        <p:spPr>
          <a:xfrm>
            <a:off x="0" y="0"/>
            <a:ext cx="9144000" cy="5148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459" name="Google Shape;3459;g15d961c301f_0_4536"/>
          <p:cNvGrpSpPr/>
          <p:nvPr/>
        </p:nvGrpSpPr>
        <p:grpSpPr>
          <a:xfrm>
            <a:off x="4240796" y="550890"/>
            <a:ext cx="662948" cy="577770"/>
            <a:chOff x="688975" y="1885950"/>
            <a:chExt cx="484505" cy="421853"/>
          </a:xfrm>
        </p:grpSpPr>
        <p:sp>
          <p:nvSpPr>
            <p:cNvPr id="3460" name="Google Shape;3460;g15d961c301f_0_4536"/>
            <p:cNvSpPr/>
            <p:nvPr/>
          </p:nvSpPr>
          <p:spPr>
            <a:xfrm>
              <a:off x="688975" y="1885950"/>
              <a:ext cx="225425" cy="421853"/>
            </a:xfrm>
            <a:custGeom>
              <a:rect b="b" l="l" r="r" t="t"/>
              <a:pathLst>
                <a:path extrusionOk="0" h="191" w="102">
                  <a:moveTo>
                    <a:pt x="65" y="64"/>
                  </a:moveTo>
                  <a:cubicBezTo>
                    <a:pt x="79" y="47"/>
                    <a:pt x="102" y="38"/>
                    <a:pt x="102" y="38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51" y="6"/>
                    <a:pt x="24" y="34"/>
                  </a:cubicBezTo>
                  <a:cubicBezTo>
                    <a:pt x="0" y="59"/>
                    <a:pt x="0" y="95"/>
                    <a:pt x="0" y="9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77"/>
                    <a:pt x="65" y="64"/>
                  </a:cubicBezTo>
                  <a:close/>
                </a:path>
              </a:pathLst>
            </a:custGeom>
            <a:solidFill>
              <a:srgbClr val="47B2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61" name="Google Shape;3461;g15d961c301f_0_4536"/>
            <p:cNvSpPr/>
            <p:nvPr/>
          </p:nvSpPr>
          <p:spPr>
            <a:xfrm>
              <a:off x="948055" y="1885950"/>
              <a:ext cx="225425" cy="421853"/>
            </a:xfrm>
            <a:custGeom>
              <a:rect b="b" l="l" r="r" t="t"/>
              <a:pathLst>
                <a:path extrusionOk="0" h="191" w="102">
                  <a:moveTo>
                    <a:pt x="65" y="64"/>
                  </a:moveTo>
                  <a:cubicBezTo>
                    <a:pt x="79" y="47"/>
                    <a:pt x="102" y="38"/>
                    <a:pt x="102" y="38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51" y="6"/>
                    <a:pt x="24" y="34"/>
                  </a:cubicBezTo>
                  <a:cubicBezTo>
                    <a:pt x="0" y="59"/>
                    <a:pt x="0" y="95"/>
                    <a:pt x="0" y="9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77"/>
                    <a:pt x="65" y="64"/>
                  </a:cubicBezTo>
                  <a:close/>
                </a:path>
              </a:pathLst>
            </a:custGeom>
            <a:solidFill>
              <a:srgbClr val="47B2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3462" name="Google Shape;3462;g15d961c301f_0_4536"/>
          <p:cNvSpPr txBox="1"/>
          <p:nvPr>
            <p:ph idx="1" type="body"/>
          </p:nvPr>
        </p:nvSpPr>
        <p:spPr>
          <a:xfrm>
            <a:off x="1082929" y="1476852"/>
            <a:ext cx="6978600" cy="2567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0" spcFirstLastPara="1" rIns="0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1"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63" name="Google Shape;3463;g15d961c301f_0_4536"/>
          <p:cNvSpPr txBox="1"/>
          <p:nvPr>
            <p:ph idx="2" type="body"/>
          </p:nvPr>
        </p:nvSpPr>
        <p:spPr>
          <a:xfrm>
            <a:off x="1079500" y="4295557"/>
            <a:ext cx="6985500" cy="5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1" i="0" sz="1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Idea">
  <p:cSld name="Big Idea">
    <p:bg>
      <p:bgPr>
        <a:solidFill>
          <a:srgbClr val="008F86"/>
        </a:solidFill>
      </p:bgPr>
    </p:bg>
    <p:spTree>
      <p:nvGrpSpPr>
        <p:cNvPr id="3464" name="Shape 3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5" name="Google Shape;3465;g15d961c301f_0_4543"/>
          <p:cNvSpPr/>
          <p:nvPr/>
        </p:nvSpPr>
        <p:spPr>
          <a:xfrm>
            <a:off x="0" y="0"/>
            <a:ext cx="9144000" cy="5148300"/>
          </a:xfrm>
          <a:prstGeom prst="rect">
            <a:avLst/>
          </a:prstGeom>
          <a:solidFill>
            <a:srgbClr val="008F8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66" name="Google Shape;3466;g15d961c301f_0_4543"/>
          <p:cNvSpPr txBox="1"/>
          <p:nvPr>
            <p:ph idx="1" type="body"/>
          </p:nvPr>
        </p:nvSpPr>
        <p:spPr>
          <a:xfrm>
            <a:off x="952500" y="1186962"/>
            <a:ext cx="7239000" cy="27744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0" spcFirstLastPara="1" rIns="0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4000"/>
              <a:buNone/>
              <a:defRPr b="0" sz="400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67" name="Google Shape;3467;g15d961c301f_0_4543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468" name="Google Shape;3468;g15d961c301f_0_45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500" cy="232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">
  <p:cSld name="Chart">
    <p:spTree>
      <p:nvGrpSpPr>
        <p:cNvPr id="3469" name="Shape 3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0" name="Google Shape;3470;g15d961c301f_0_4548"/>
          <p:cNvSpPr txBox="1"/>
          <p:nvPr>
            <p:ph type="title"/>
          </p:nvPr>
        </p:nvSpPr>
        <p:spPr>
          <a:xfrm>
            <a:off x="343932" y="59531"/>
            <a:ext cx="7962000" cy="79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71" name="Google Shape;3471;g15d961c301f_0_4548"/>
          <p:cNvSpPr txBox="1"/>
          <p:nvPr>
            <p:ph idx="1" type="body"/>
          </p:nvPr>
        </p:nvSpPr>
        <p:spPr>
          <a:xfrm>
            <a:off x="343932" y="831750"/>
            <a:ext cx="79620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72" name="Google Shape;3472;g15d961c301f_0_4548"/>
          <p:cNvSpPr/>
          <p:nvPr>
            <p:ph idx="2" type="chart"/>
          </p:nvPr>
        </p:nvSpPr>
        <p:spPr>
          <a:xfrm>
            <a:off x="1066800" y="1431131"/>
            <a:ext cx="7010400" cy="3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">
  <p:cSld name="Transition">
    <p:bg>
      <p:bgPr>
        <a:solidFill>
          <a:srgbClr val="008F86"/>
        </a:solidFill>
      </p:bgPr>
    </p:bg>
    <p:spTree>
      <p:nvGrpSpPr>
        <p:cNvPr id="3473" name="Shape 3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4" name="Google Shape;3474;g15d961c301f_0_4552"/>
          <p:cNvSpPr/>
          <p:nvPr/>
        </p:nvSpPr>
        <p:spPr>
          <a:xfrm>
            <a:off x="0" y="0"/>
            <a:ext cx="9144000" cy="5148300"/>
          </a:xfrm>
          <a:prstGeom prst="rect">
            <a:avLst/>
          </a:prstGeom>
          <a:solidFill>
            <a:srgbClr val="008F8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75" name="Google Shape;3475;g15d961c301f_0_4552"/>
          <p:cNvSpPr txBox="1"/>
          <p:nvPr>
            <p:ph idx="1" type="body"/>
          </p:nvPr>
        </p:nvSpPr>
        <p:spPr>
          <a:xfrm>
            <a:off x="718820" y="739824"/>
            <a:ext cx="6972300" cy="232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b="1" sz="4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0">
                <a:solidFill>
                  <a:schemeClr val="dk1"/>
                </a:solidFill>
              </a:defRPr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76" name="Google Shape;3476;g15d961c301f_0_4552"/>
          <p:cNvSpPr txBox="1"/>
          <p:nvPr>
            <p:ph idx="2" type="body"/>
          </p:nvPr>
        </p:nvSpPr>
        <p:spPr>
          <a:xfrm>
            <a:off x="718820" y="3177336"/>
            <a:ext cx="51867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None/>
              <a:defRPr b="0" sz="2400">
                <a:solidFill>
                  <a:srgbClr val="7FFFF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477" name="Google Shape;3477;g15d961c301f_0_45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500" cy="232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">
  <p:cSld name="Char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2"/>
          <p:cNvSpPr txBox="1"/>
          <p:nvPr>
            <p:ph type="title"/>
          </p:nvPr>
        </p:nvSpPr>
        <p:spPr>
          <a:xfrm>
            <a:off x="343932" y="59531"/>
            <a:ext cx="7962000" cy="79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02"/>
          <p:cNvSpPr txBox="1"/>
          <p:nvPr>
            <p:ph idx="1" type="body"/>
          </p:nvPr>
        </p:nvSpPr>
        <p:spPr>
          <a:xfrm>
            <a:off x="343932" y="831750"/>
            <a:ext cx="79620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102"/>
          <p:cNvSpPr/>
          <p:nvPr>
            <p:ph idx="2" type="chart"/>
          </p:nvPr>
        </p:nvSpPr>
        <p:spPr>
          <a:xfrm>
            <a:off x="1066800" y="1431131"/>
            <a:ext cx="7010400" cy="3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pic>
        <p:nvPicPr>
          <p:cNvPr id="90" name="Google Shape;90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497" cy="232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map">
  <p:cSld name="Transition map">
    <p:bg>
      <p:bgPr>
        <a:solidFill>
          <a:srgbClr val="008F86"/>
        </a:solidFill>
      </p:bgPr>
    </p:bg>
    <p:spTree>
      <p:nvGrpSpPr>
        <p:cNvPr id="3478" name="Shape 3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9" name="Google Shape;3479;g15d961c301f_0_4557"/>
          <p:cNvSpPr/>
          <p:nvPr/>
        </p:nvSpPr>
        <p:spPr>
          <a:xfrm>
            <a:off x="0" y="0"/>
            <a:ext cx="9144000" cy="5148300"/>
          </a:xfrm>
          <a:prstGeom prst="rect">
            <a:avLst/>
          </a:prstGeom>
          <a:solidFill>
            <a:srgbClr val="003B6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480" name="Google Shape;3480;g15d961c301f_0_4557"/>
          <p:cNvGrpSpPr/>
          <p:nvPr/>
        </p:nvGrpSpPr>
        <p:grpSpPr>
          <a:xfrm>
            <a:off x="196851" y="254235"/>
            <a:ext cx="8782050" cy="4625491"/>
            <a:chOff x="124" y="160"/>
            <a:chExt cx="5532" cy="2911"/>
          </a:xfrm>
        </p:grpSpPr>
        <p:grpSp>
          <p:nvGrpSpPr>
            <p:cNvPr id="3481" name="Google Shape;3481;g15d961c301f_0_4557"/>
            <p:cNvGrpSpPr/>
            <p:nvPr/>
          </p:nvGrpSpPr>
          <p:grpSpPr>
            <a:xfrm>
              <a:off x="124" y="160"/>
              <a:ext cx="2575" cy="2302"/>
              <a:chOff x="124" y="160"/>
              <a:chExt cx="2575" cy="2302"/>
            </a:xfrm>
          </p:grpSpPr>
          <p:sp>
            <p:nvSpPr>
              <p:cNvPr id="3482" name="Google Shape;3482;g15d961c301f_0_4557"/>
              <p:cNvSpPr/>
              <p:nvPr/>
            </p:nvSpPr>
            <p:spPr>
              <a:xfrm>
                <a:off x="1033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483" name="Google Shape;3483;g15d961c301f_0_4557"/>
              <p:cNvSpPr/>
              <p:nvPr/>
            </p:nvSpPr>
            <p:spPr>
              <a:xfrm>
                <a:off x="1033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484" name="Google Shape;3484;g15d961c301f_0_4557"/>
              <p:cNvSpPr/>
              <p:nvPr/>
            </p:nvSpPr>
            <p:spPr>
              <a:xfrm>
                <a:off x="1033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485" name="Google Shape;3485;g15d961c301f_0_4557"/>
              <p:cNvSpPr/>
              <p:nvPr/>
            </p:nvSpPr>
            <p:spPr>
              <a:xfrm>
                <a:off x="1033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486" name="Google Shape;3486;g15d961c301f_0_4557"/>
              <p:cNvSpPr/>
              <p:nvPr/>
            </p:nvSpPr>
            <p:spPr>
              <a:xfrm>
                <a:off x="957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487" name="Google Shape;3487;g15d961c301f_0_4557"/>
              <p:cNvSpPr/>
              <p:nvPr/>
            </p:nvSpPr>
            <p:spPr>
              <a:xfrm>
                <a:off x="1033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488" name="Google Shape;3488;g15d961c301f_0_4557"/>
              <p:cNvSpPr/>
              <p:nvPr/>
            </p:nvSpPr>
            <p:spPr>
              <a:xfrm>
                <a:off x="1033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489" name="Google Shape;3489;g15d961c301f_0_4557"/>
              <p:cNvSpPr/>
              <p:nvPr/>
            </p:nvSpPr>
            <p:spPr>
              <a:xfrm>
                <a:off x="1033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490" name="Google Shape;3490;g15d961c301f_0_4557"/>
              <p:cNvSpPr/>
              <p:nvPr/>
            </p:nvSpPr>
            <p:spPr>
              <a:xfrm>
                <a:off x="1033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491" name="Google Shape;3491;g15d961c301f_0_4557"/>
              <p:cNvSpPr/>
              <p:nvPr/>
            </p:nvSpPr>
            <p:spPr>
              <a:xfrm>
                <a:off x="1033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492" name="Google Shape;3492;g15d961c301f_0_4557"/>
              <p:cNvSpPr/>
              <p:nvPr/>
            </p:nvSpPr>
            <p:spPr>
              <a:xfrm>
                <a:off x="1033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493" name="Google Shape;3493;g15d961c301f_0_4557"/>
              <p:cNvSpPr/>
              <p:nvPr/>
            </p:nvSpPr>
            <p:spPr>
              <a:xfrm>
                <a:off x="1033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494" name="Google Shape;3494;g15d961c301f_0_4557"/>
              <p:cNvSpPr/>
              <p:nvPr/>
            </p:nvSpPr>
            <p:spPr>
              <a:xfrm>
                <a:off x="1033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495" name="Google Shape;3495;g15d961c301f_0_4557"/>
              <p:cNvSpPr/>
              <p:nvPr/>
            </p:nvSpPr>
            <p:spPr>
              <a:xfrm>
                <a:off x="1109" y="178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496" name="Google Shape;3496;g15d961c301f_0_4557"/>
              <p:cNvSpPr/>
              <p:nvPr/>
            </p:nvSpPr>
            <p:spPr>
              <a:xfrm>
                <a:off x="1109" y="99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497" name="Google Shape;3497;g15d961c301f_0_4557"/>
              <p:cNvSpPr/>
              <p:nvPr/>
            </p:nvSpPr>
            <p:spPr>
              <a:xfrm>
                <a:off x="1109" y="117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498" name="Google Shape;3498;g15d961c301f_0_4557"/>
              <p:cNvSpPr/>
              <p:nvPr/>
            </p:nvSpPr>
            <p:spPr>
              <a:xfrm>
                <a:off x="1109" y="72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499" name="Google Shape;3499;g15d961c301f_0_4557"/>
              <p:cNvSpPr/>
              <p:nvPr/>
            </p:nvSpPr>
            <p:spPr>
              <a:xfrm>
                <a:off x="1109" y="82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00" name="Google Shape;3500;g15d961c301f_0_4557"/>
              <p:cNvSpPr/>
              <p:nvPr/>
            </p:nvSpPr>
            <p:spPr>
              <a:xfrm>
                <a:off x="1109" y="108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01" name="Google Shape;3501;g15d961c301f_0_4557"/>
              <p:cNvSpPr/>
              <p:nvPr/>
            </p:nvSpPr>
            <p:spPr>
              <a:xfrm>
                <a:off x="1109" y="383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02" name="Google Shape;3502;g15d961c301f_0_4557"/>
              <p:cNvSpPr/>
              <p:nvPr/>
            </p:nvSpPr>
            <p:spPr>
              <a:xfrm>
                <a:off x="1109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03" name="Google Shape;3503;g15d961c301f_0_4557"/>
              <p:cNvSpPr/>
              <p:nvPr/>
            </p:nvSpPr>
            <p:spPr>
              <a:xfrm>
                <a:off x="1109" y="90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04" name="Google Shape;3504;g15d961c301f_0_4557"/>
              <p:cNvSpPr/>
              <p:nvPr/>
            </p:nvSpPr>
            <p:spPr>
              <a:xfrm>
                <a:off x="1033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05" name="Google Shape;3505;g15d961c301f_0_4557"/>
              <p:cNvSpPr/>
              <p:nvPr/>
            </p:nvSpPr>
            <p:spPr>
              <a:xfrm>
                <a:off x="1109" y="160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06" name="Google Shape;3506;g15d961c301f_0_4557"/>
              <p:cNvSpPr/>
              <p:nvPr/>
            </p:nvSpPr>
            <p:spPr>
              <a:xfrm>
                <a:off x="1109" y="143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07" name="Google Shape;3507;g15d961c301f_0_4557"/>
              <p:cNvSpPr/>
              <p:nvPr/>
            </p:nvSpPr>
            <p:spPr>
              <a:xfrm>
                <a:off x="1109" y="134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08" name="Google Shape;3508;g15d961c301f_0_4557"/>
              <p:cNvSpPr/>
              <p:nvPr/>
            </p:nvSpPr>
            <p:spPr>
              <a:xfrm>
                <a:off x="1109" y="152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09" name="Google Shape;3509;g15d961c301f_0_4557"/>
              <p:cNvSpPr/>
              <p:nvPr/>
            </p:nvSpPr>
            <p:spPr>
              <a:xfrm>
                <a:off x="1109" y="169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10" name="Google Shape;3510;g15d961c301f_0_4557"/>
              <p:cNvSpPr/>
              <p:nvPr/>
            </p:nvSpPr>
            <p:spPr>
              <a:xfrm>
                <a:off x="1109" y="125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11" name="Google Shape;3511;g15d961c301f_0_4557"/>
              <p:cNvSpPr/>
              <p:nvPr/>
            </p:nvSpPr>
            <p:spPr>
              <a:xfrm>
                <a:off x="881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12" name="Google Shape;3512;g15d961c301f_0_4557"/>
              <p:cNvSpPr/>
              <p:nvPr/>
            </p:nvSpPr>
            <p:spPr>
              <a:xfrm>
                <a:off x="881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13" name="Google Shape;3513;g15d961c301f_0_4557"/>
              <p:cNvSpPr/>
              <p:nvPr/>
            </p:nvSpPr>
            <p:spPr>
              <a:xfrm>
                <a:off x="1186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14" name="Google Shape;3514;g15d961c301f_0_4557"/>
              <p:cNvSpPr/>
              <p:nvPr/>
            </p:nvSpPr>
            <p:spPr>
              <a:xfrm>
                <a:off x="881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15" name="Google Shape;3515;g15d961c301f_0_4557"/>
              <p:cNvSpPr/>
              <p:nvPr/>
            </p:nvSpPr>
            <p:spPr>
              <a:xfrm>
                <a:off x="881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16" name="Google Shape;3516;g15d961c301f_0_4557"/>
              <p:cNvSpPr/>
              <p:nvPr/>
            </p:nvSpPr>
            <p:spPr>
              <a:xfrm>
                <a:off x="881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17" name="Google Shape;3517;g15d961c301f_0_4557"/>
              <p:cNvSpPr/>
              <p:nvPr/>
            </p:nvSpPr>
            <p:spPr>
              <a:xfrm>
                <a:off x="881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18" name="Google Shape;3518;g15d961c301f_0_4557"/>
              <p:cNvSpPr/>
              <p:nvPr/>
            </p:nvSpPr>
            <p:spPr>
              <a:xfrm>
                <a:off x="881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19" name="Google Shape;3519;g15d961c301f_0_4557"/>
              <p:cNvSpPr/>
              <p:nvPr/>
            </p:nvSpPr>
            <p:spPr>
              <a:xfrm>
                <a:off x="881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20" name="Google Shape;3520;g15d961c301f_0_4557"/>
              <p:cNvSpPr/>
              <p:nvPr/>
            </p:nvSpPr>
            <p:spPr>
              <a:xfrm>
                <a:off x="881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21" name="Google Shape;3521;g15d961c301f_0_4557"/>
              <p:cNvSpPr/>
              <p:nvPr/>
            </p:nvSpPr>
            <p:spPr>
              <a:xfrm>
                <a:off x="881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22" name="Google Shape;3522;g15d961c301f_0_4557"/>
              <p:cNvSpPr/>
              <p:nvPr/>
            </p:nvSpPr>
            <p:spPr>
              <a:xfrm>
                <a:off x="881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23" name="Google Shape;3523;g15d961c301f_0_4557"/>
              <p:cNvSpPr/>
              <p:nvPr/>
            </p:nvSpPr>
            <p:spPr>
              <a:xfrm>
                <a:off x="805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24" name="Google Shape;3524;g15d961c301f_0_4557"/>
              <p:cNvSpPr/>
              <p:nvPr/>
            </p:nvSpPr>
            <p:spPr>
              <a:xfrm>
                <a:off x="957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25" name="Google Shape;3525;g15d961c301f_0_4557"/>
              <p:cNvSpPr/>
              <p:nvPr/>
            </p:nvSpPr>
            <p:spPr>
              <a:xfrm>
                <a:off x="957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26" name="Google Shape;3526;g15d961c301f_0_4557"/>
              <p:cNvSpPr/>
              <p:nvPr/>
            </p:nvSpPr>
            <p:spPr>
              <a:xfrm>
                <a:off x="957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27" name="Google Shape;3527;g15d961c301f_0_4557"/>
              <p:cNvSpPr/>
              <p:nvPr/>
            </p:nvSpPr>
            <p:spPr>
              <a:xfrm>
                <a:off x="957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28" name="Google Shape;3528;g15d961c301f_0_4557"/>
              <p:cNvSpPr/>
              <p:nvPr/>
            </p:nvSpPr>
            <p:spPr>
              <a:xfrm>
                <a:off x="957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29" name="Google Shape;3529;g15d961c301f_0_4557"/>
              <p:cNvSpPr/>
              <p:nvPr/>
            </p:nvSpPr>
            <p:spPr>
              <a:xfrm>
                <a:off x="957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30" name="Google Shape;3530;g15d961c301f_0_4557"/>
              <p:cNvSpPr/>
              <p:nvPr/>
            </p:nvSpPr>
            <p:spPr>
              <a:xfrm>
                <a:off x="957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31" name="Google Shape;3531;g15d961c301f_0_4557"/>
              <p:cNvSpPr/>
              <p:nvPr/>
            </p:nvSpPr>
            <p:spPr>
              <a:xfrm>
                <a:off x="881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32" name="Google Shape;3532;g15d961c301f_0_4557"/>
              <p:cNvSpPr/>
              <p:nvPr/>
            </p:nvSpPr>
            <p:spPr>
              <a:xfrm>
                <a:off x="957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33" name="Google Shape;3533;g15d961c301f_0_4557"/>
              <p:cNvSpPr/>
              <p:nvPr/>
            </p:nvSpPr>
            <p:spPr>
              <a:xfrm>
                <a:off x="957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34" name="Google Shape;3534;g15d961c301f_0_4557"/>
              <p:cNvSpPr/>
              <p:nvPr/>
            </p:nvSpPr>
            <p:spPr>
              <a:xfrm>
                <a:off x="957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35" name="Google Shape;3535;g15d961c301f_0_4557"/>
              <p:cNvSpPr/>
              <p:nvPr/>
            </p:nvSpPr>
            <p:spPr>
              <a:xfrm>
                <a:off x="957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36" name="Google Shape;3536;g15d961c301f_0_4557"/>
              <p:cNvSpPr/>
              <p:nvPr/>
            </p:nvSpPr>
            <p:spPr>
              <a:xfrm>
                <a:off x="957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37" name="Google Shape;3537;g15d961c301f_0_4557"/>
              <p:cNvSpPr/>
              <p:nvPr/>
            </p:nvSpPr>
            <p:spPr>
              <a:xfrm>
                <a:off x="1490" y="1913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38" name="Google Shape;3538;g15d961c301f_0_4557"/>
              <p:cNvSpPr/>
              <p:nvPr/>
            </p:nvSpPr>
            <p:spPr>
              <a:xfrm>
                <a:off x="1490" y="1740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56" y="66"/>
                    </a:moveTo>
                    <a:lnTo>
                      <a:pt x="72" y="31"/>
                    </a:lnTo>
                    <a:lnTo>
                      <a:pt x="56" y="0"/>
                    </a:lnTo>
                    <a:lnTo>
                      <a:pt x="16" y="0"/>
                    </a:ln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39" name="Google Shape;3539;g15d961c301f_0_4557"/>
              <p:cNvSpPr/>
              <p:nvPr/>
            </p:nvSpPr>
            <p:spPr>
              <a:xfrm>
                <a:off x="1490" y="2091"/>
                <a:ext cx="72" cy="61"/>
              </a:xfrm>
              <a:custGeom>
                <a:rect b="b" l="l" r="r" t="t"/>
                <a:pathLst>
                  <a:path extrusionOk="0" h="61" w="72">
                    <a:moveTo>
                      <a:pt x="16" y="0"/>
                    </a:moveTo>
                    <a:lnTo>
                      <a:pt x="0" y="30"/>
                    </a:lnTo>
                    <a:lnTo>
                      <a:pt x="16" y="61"/>
                    </a:lnTo>
                    <a:lnTo>
                      <a:pt x="56" y="61"/>
                    </a:lnTo>
                    <a:lnTo>
                      <a:pt x="72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40" name="Google Shape;3540;g15d961c301f_0_4557"/>
              <p:cNvSpPr/>
              <p:nvPr/>
            </p:nvSpPr>
            <p:spPr>
              <a:xfrm>
                <a:off x="1490" y="1389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41" name="Google Shape;3541;g15d961c301f_0_4557"/>
              <p:cNvSpPr/>
              <p:nvPr/>
            </p:nvSpPr>
            <p:spPr>
              <a:xfrm>
                <a:off x="1338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42" name="Google Shape;3542;g15d961c301f_0_4557"/>
              <p:cNvSpPr/>
              <p:nvPr/>
            </p:nvSpPr>
            <p:spPr>
              <a:xfrm>
                <a:off x="1490" y="1999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43" name="Google Shape;3543;g15d961c301f_0_4557"/>
              <p:cNvSpPr/>
              <p:nvPr/>
            </p:nvSpPr>
            <p:spPr>
              <a:xfrm>
                <a:off x="1490" y="1125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44" name="Google Shape;3544;g15d961c301f_0_4557"/>
              <p:cNvSpPr/>
              <p:nvPr/>
            </p:nvSpPr>
            <p:spPr>
              <a:xfrm>
                <a:off x="1490" y="1039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45" name="Google Shape;3545;g15d961c301f_0_4557"/>
              <p:cNvSpPr/>
              <p:nvPr/>
            </p:nvSpPr>
            <p:spPr>
              <a:xfrm>
                <a:off x="1490" y="2177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46" name="Google Shape;3546;g15d961c301f_0_4557"/>
              <p:cNvSpPr/>
              <p:nvPr/>
            </p:nvSpPr>
            <p:spPr>
              <a:xfrm>
                <a:off x="1490" y="1298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47" name="Google Shape;3547;g15d961c301f_0_4557"/>
              <p:cNvSpPr/>
              <p:nvPr/>
            </p:nvSpPr>
            <p:spPr>
              <a:xfrm>
                <a:off x="1490" y="1212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48" name="Google Shape;3548;g15d961c301f_0_4557"/>
              <p:cNvSpPr/>
              <p:nvPr/>
            </p:nvSpPr>
            <p:spPr>
              <a:xfrm>
                <a:off x="1490" y="952"/>
                <a:ext cx="72" cy="61"/>
              </a:xfrm>
              <a:custGeom>
                <a:rect b="b" l="l" r="r" t="t"/>
                <a:pathLst>
                  <a:path extrusionOk="0" h="61" w="72">
                    <a:moveTo>
                      <a:pt x="16" y="0"/>
                    </a:moveTo>
                    <a:lnTo>
                      <a:pt x="0" y="31"/>
                    </a:lnTo>
                    <a:lnTo>
                      <a:pt x="16" y="61"/>
                    </a:lnTo>
                    <a:lnTo>
                      <a:pt x="56" y="61"/>
                    </a:lnTo>
                    <a:lnTo>
                      <a:pt x="72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49" name="Google Shape;3549;g15d961c301f_0_4557"/>
              <p:cNvSpPr/>
              <p:nvPr/>
            </p:nvSpPr>
            <p:spPr>
              <a:xfrm>
                <a:off x="1490" y="251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50" name="Google Shape;3550;g15d961c301f_0_4557"/>
              <p:cNvSpPr/>
              <p:nvPr/>
            </p:nvSpPr>
            <p:spPr>
              <a:xfrm>
                <a:off x="1490" y="160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51" name="Google Shape;3551;g15d961c301f_0_4557"/>
              <p:cNvSpPr/>
              <p:nvPr/>
            </p:nvSpPr>
            <p:spPr>
              <a:xfrm>
                <a:off x="1490" y="602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52" name="Google Shape;3552;g15d961c301f_0_4557"/>
              <p:cNvSpPr/>
              <p:nvPr/>
            </p:nvSpPr>
            <p:spPr>
              <a:xfrm>
                <a:off x="1186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53" name="Google Shape;3553;g15d961c301f_0_4557"/>
              <p:cNvSpPr/>
              <p:nvPr/>
            </p:nvSpPr>
            <p:spPr>
              <a:xfrm>
                <a:off x="1490" y="861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54" name="Google Shape;3554;g15d961c301f_0_4557"/>
              <p:cNvSpPr/>
              <p:nvPr/>
            </p:nvSpPr>
            <p:spPr>
              <a:xfrm>
                <a:off x="1262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55" name="Google Shape;3555;g15d961c301f_0_4557"/>
              <p:cNvSpPr/>
              <p:nvPr/>
            </p:nvSpPr>
            <p:spPr>
              <a:xfrm>
                <a:off x="1186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56" name="Google Shape;3556;g15d961c301f_0_4557"/>
              <p:cNvSpPr/>
              <p:nvPr/>
            </p:nvSpPr>
            <p:spPr>
              <a:xfrm>
                <a:off x="1262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57" name="Google Shape;3557;g15d961c301f_0_4557"/>
              <p:cNvSpPr/>
              <p:nvPr/>
            </p:nvSpPr>
            <p:spPr>
              <a:xfrm>
                <a:off x="1262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58" name="Google Shape;3558;g15d961c301f_0_4557"/>
              <p:cNvSpPr/>
              <p:nvPr/>
            </p:nvSpPr>
            <p:spPr>
              <a:xfrm>
                <a:off x="1262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59" name="Google Shape;3559;g15d961c301f_0_4557"/>
              <p:cNvSpPr/>
              <p:nvPr/>
            </p:nvSpPr>
            <p:spPr>
              <a:xfrm>
                <a:off x="1262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60" name="Google Shape;3560;g15d961c301f_0_4557"/>
              <p:cNvSpPr/>
              <p:nvPr/>
            </p:nvSpPr>
            <p:spPr>
              <a:xfrm>
                <a:off x="1262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61" name="Google Shape;3561;g15d961c301f_0_4557"/>
              <p:cNvSpPr/>
              <p:nvPr/>
            </p:nvSpPr>
            <p:spPr>
              <a:xfrm>
                <a:off x="1262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62" name="Google Shape;3562;g15d961c301f_0_4557"/>
              <p:cNvSpPr/>
              <p:nvPr/>
            </p:nvSpPr>
            <p:spPr>
              <a:xfrm>
                <a:off x="1262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63" name="Google Shape;3563;g15d961c301f_0_4557"/>
              <p:cNvSpPr/>
              <p:nvPr/>
            </p:nvSpPr>
            <p:spPr>
              <a:xfrm>
                <a:off x="1186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64" name="Google Shape;3564;g15d961c301f_0_4557"/>
              <p:cNvSpPr/>
              <p:nvPr/>
            </p:nvSpPr>
            <p:spPr>
              <a:xfrm>
                <a:off x="1186" y="25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65" name="Google Shape;3565;g15d961c301f_0_4557"/>
              <p:cNvSpPr/>
              <p:nvPr/>
            </p:nvSpPr>
            <p:spPr>
              <a:xfrm>
                <a:off x="1186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66" name="Google Shape;3566;g15d961c301f_0_4557"/>
              <p:cNvSpPr/>
              <p:nvPr/>
            </p:nvSpPr>
            <p:spPr>
              <a:xfrm>
                <a:off x="1186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67" name="Google Shape;3567;g15d961c301f_0_4557"/>
              <p:cNvSpPr/>
              <p:nvPr/>
            </p:nvSpPr>
            <p:spPr>
              <a:xfrm>
                <a:off x="1186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68" name="Google Shape;3568;g15d961c301f_0_4557"/>
              <p:cNvSpPr/>
              <p:nvPr/>
            </p:nvSpPr>
            <p:spPr>
              <a:xfrm>
                <a:off x="1186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69" name="Google Shape;3569;g15d961c301f_0_4557"/>
              <p:cNvSpPr/>
              <p:nvPr/>
            </p:nvSpPr>
            <p:spPr>
              <a:xfrm>
                <a:off x="1186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70" name="Google Shape;3570;g15d961c301f_0_4557"/>
              <p:cNvSpPr/>
              <p:nvPr/>
            </p:nvSpPr>
            <p:spPr>
              <a:xfrm>
                <a:off x="1186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71" name="Google Shape;3571;g15d961c301f_0_4557"/>
              <p:cNvSpPr/>
              <p:nvPr/>
            </p:nvSpPr>
            <p:spPr>
              <a:xfrm>
                <a:off x="1186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72" name="Google Shape;3572;g15d961c301f_0_4557"/>
              <p:cNvSpPr/>
              <p:nvPr/>
            </p:nvSpPr>
            <p:spPr>
              <a:xfrm>
                <a:off x="1186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73" name="Google Shape;3573;g15d961c301f_0_4557"/>
              <p:cNvSpPr/>
              <p:nvPr/>
            </p:nvSpPr>
            <p:spPr>
              <a:xfrm>
                <a:off x="1186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74" name="Google Shape;3574;g15d961c301f_0_4557"/>
              <p:cNvSpPr/>
              <p:nvPr/>
            </p:nvSpPr>
            <p:spPr>
              <a:xfrm>
                <a:off x="1338" y="33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75" name="Google Shape;3575;g15d961c301f_0_4557"/>
              <p:cNvSpPr/>
              <p:nvPr/>
            </p:nvSpPr>
            <p:spPr>
              <a:xfrm>
                <a:off x="1338" y="1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76" name="Google Shape;3576;g15d961c301f_0_4557"/>
              <p:cNvSpPr/>
              <p:nvPr/>
            </p:nvSpPr>
            <p:spPr>
              <a:xfrm>
                <a:off x="1338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77" name="Google Shape;3577;g15d961c301f_0_4557"/>
              <p:cNvSpPr/>
              <p:nvPr/>
            </p:nvSpPr>
            <p:spPr>
              <a:xfrm>
                <a:off x="1338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78" name="Google Shape;3578;g15d961c301f_0_4557"/>
              <p:cNvSpPr/>
              <p:nvPr/>
            </p:nvSpPr>
            <p:spPr>
              <a:xfrm>
                <a:off x="1338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79" name="Google Shape;3579;g15d961c301f_0_4557"/>
              <p:cNvSpPr/>
              <p:nvPr/>
            </p:nvSpPr>
            <p:spPr>
              <a:xfrm>
                <a:off x="1338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80" name="Google Shape;3580;g15d961c301f_0_4557"/>
              <p:cNvSpPr/>
              <p:nvPr/>
            </p:nvSpPr>
            <p:spPr>
              <a:xfrm>
                <a:off x="1262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81" name="Google Shape;3581;g15d961c301f_0_4557"/>
              <p:cNvSpPr/>
              <p:nvPr/>
            </p:nvSpPr>
            <p:spPr>
              <a:xfrm>
                <a:off x="1338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82" name="Google Shape;3582;g15d961c301f_0_4557"/>
              <p:cNvSpPr/>
              <p:nvPr/>
            </p:nvSpPr>
            <p:spPr>
              <a:xfrm>
                <a:off x="1338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83" name="Google Shape;3583;g15d961c301f_0_4557"/>
              <p:cNvSpPr/>
              <p:nvPr/>
            </p:nvSpPr>
            <p:spPr>
              <a:xfrm>
                <a:off x="1338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84" name="Google Shape;3584;g15d961c301f_0_4557"/>
              <p:cNvSpPr/>
              <p:nvPr/>
            </p:nvSpPr>
            <p:spPr>
              <a:xfrm>
                <a:off x="1338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85" name="Google Shape;3585;g15d961c301f_0_4557"/>
              <p:cNvSpPr/>
              <p:nvPr/>
            </p:nvSpPr>
            <p:spPr>
              <a:xfrm>
                <a:off x="1338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86" name="Google Shape;3586;g15d961c301f_0_4557"/>
              <p:cNvSpPr/>
              <p:nvPr/>
            </p:nvSpPr>
            <p:spPr>
              <a:xfrm>
                <a:off x="1262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87" name="Google Shape;3587;g15d961c301f_0_4557"/>
              <p:cNvSpPr/>
              <p:nvPr/>
            </p:nvSpPr>
            <p:spPr>
              <a:xfrm>
                <a:off x="200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88" name="Google Shape;3588;g15d961c301f_0_4557"/>
              <p:cNvSpPr/>
              <p:nvPr/>
            </p:nvSpPr>
            <p:spPr>
              <a:xfrm>
                <a:off x="200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89" name="Google Shape;3589;g15d961c301f_0_4557"/>
              <p:cNvSpPr/>
              <p:nvPr/>
            </p:nvSpPr>
            <p:spPr>
              <a:xfrm>
                <a:off x="200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90" name="Google Shape;3590;g15d961c301f_0_4557"/>
              <p:cNvSpPr/>
              <p:nvPr/>
            </p:nvSpPr>
            <p:spPr>
              <a:xfrm>
                <a:off x="200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91" name="Google Shape;3591;g15d961c301f_0_4557"/>
              <p:cNvSpPr/>
              <p:nvPr/>
            </p:nvSpPr>
            <p:spPr>
              <a:xfrm>
                <a:off x="353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92" name="Google Shape;3592;g15d961c301f_0_4557"/>
              <p:cNvSpPr/>
              <p:nvPr/>
            </p:nvSpPr>
            <p:spPr>
              <a:xfrm>
                <a:off x="353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93" name="Google Shape;3593;g15d961c301f_0_4557"/>
              <p:cNvSpPr/>
              <p:nvPr/>
            </p:nvSpPr>
            <p:spPr>
              <a:xfrm>
                <a:off x="276" y="77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94" name="Google Shape;3594;g15d961c301f_0_4557"/>
              <p:cNvSpPr/>
              <p:nvPr/>
            </p:nvSpPr>
            <p:spPr>
              <a:xfrm>
                <a:off x="276" y="68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95" name="Google Shape;3595;g15d961c301f_0_4557"/>
              <p:cNvSpPr/>
              <p:nvPr/>
            </p:nvSpPr>
            <p:spPr>
              <a:xfrm>
                <a:off x="276" y="60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96" name="Google Shape;3596;g15d961c301f_0_4557"/>
              <p:cNvSpPr/>
              <p:nvPr/>
            </p:nvSpPr>
            <p:spPr>
              <a:xfrm>
                <a:off x="124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97" name="Google Shape;3597;g15d961c301f_0_4557"/>
              <p:cNvSpPr/>
              <p:nvPr/>
            </p:nvSpPr>
            <p:spPr>
              <a:xfrm>
                <a:off x="728" y="51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61" y="66"/>
                    </a:move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98" name="Google Shape;3598;g15d961c301f_0_4557"/>
              <p:cNvSpPr/>
              <p:nvPr/>
            </p:nvSpPr>
            <p:spPr>
              <a:xfrm>
                <a:off x="728" y="121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99" name="Google Shape;3599;g15d961c301f_0_4557"/>
              <p:cNvSpPr/>
              <p:nvPr/>
            </p:nvSpPr>
            <p:spPr>
              <a:xfrm>
                <a:off x="728" y="129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00" name="Google Shape;3600;g15d961c301f_0_4557"/>
              <p:cNvSpPr/>
              <p:nvPr/>
            </p:nvSpPr>
            <p:spPr>
              <a:xfrm>
                <a:off x="728" y="77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01" name="Google Shape;3601;g15d961c301f_0_4557"/>
              <p:cNvSpPr/>
              <p:nvPr/>
            </p:nvSpPr>
            <p:spPr>
              <a:xfrm>
                <a:off x="728" y="68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02" name="Google Shape;3602;g15d961c301f_0_4557"/>
              <p:cNvSpPr/>
              <p:nvPr/>
            </p:nvSpPr>
            <p:spPr>
              <a:xfrm>
                <a:off x="728" y="103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03" name="Google Shape;3603;g15d961c301f_0_4557"/>
              <p:cNvSpPr/>
              <p:nvPr/>
            </p:nvSpPr>
            <p:spPr>
              <a:xfrm>
                <a:off x="728" y="95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61" y="61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04" name="Google Shape;3604;g15d961c301f_0_4557"/>
              <p:cNvSpPr/>
              <p:nvPr/>
            </p:nvSpPr>
            <p:spPr>
              <a:xfrm>
                <a:off x="728" y="112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05" name="Google Shape;3605;g15d961c301f_0_4557"/>
              <p:cNvSpPr/>
              <p:nvPr/>
            </p:nvSpPr>
            <p:spPr>
              <a:xfrm>
                <a:off x="728" y="86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06" name="Google Shape;3606;g15d961c301f_0_4557"/>
              <p:cNvSpPr/>
              <p:nvPr/>
            </p:nvSpPr>
            <p:spPr>
              <a:xfrm>
                <a:off x="805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07" name="Google Shape;3607;g15d961c301f_0_4557"/>
              <p:cNvSpPr/>
              <p:nvPr/>
            </p:nvSpPr>
            <p:spPr>
              <a:xfrm>
                <a:off x="805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08" name="Google Shape;3608;g15d961c301f_0_4557"/>
              <p:cNvSpPr/>
              <p:nvPr/>
            </p:nvSpPr>
            <p:spPr>
              <a:xfrm>
                <a:off x="805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09" name="Google Shape;3609;g15d961c301f_0_4557"/>
              <p:cNvSpPr/>
              <p:nvPr/>
            </p:nvSpPr>
            <p:spPr>
              <a:xfrm>
                <a:off x="805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10" name="Google Shape;3610;g15d961c301f_0_4557"/>
              <p:cNvSpPr/>
              <p:nvPr/>
            </p:nvSpPr>
            <p:spPr>
              <a:xfrm>
                <a:off x="728" y="138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11" name="Google Shape;3611;g15d961c301f_0_4557"/>
              <p:cNvSpPr/>
              <p:nvPr/>
            </p:nvSpPr>
            <p:spPr>
              <a:xfrm>
                <a:off x="805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12" name="Google Shape;3612;g15d961c301f_0_4557"/>
              <p:cNvSpPr/>
              <p:nvPr/>
            </p:nvSpPr>
            <p:spPr>
              <a:xfrm>
                <a:off x="805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13" name="Google Shape;3613;g15d961c301f_0_4557"/>
              <p:cNvSpPr/>
              <p:nvPr/>
            </p:nvSpPr>
            <p:spPr>
              <a:xfrm>
                <a:off x="805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14" name="Google Shape;3614;g15d961c301f_0_4557"/>
              <p:cNvSpPr/>
              <p:nvPr/>
            </p:nvSpPr>
            <p:spPr>
              <a:xfrm>
                <a:off x="805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15" name="Google Shape;3615;g15d961c301f_0_4557"/>
              <p:cNvSpPr/>
              <p:nvPr/>
            </p:nvSpPr>
            <p:spPr>
              <a:xfrm>
                <a:off x="805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16" name="Google Shape;3616;g15d961c301f_0_4557"/>
              <p:cNvSpPr/>
              <p:nvPr/>
            </p:nvSpPr>
            <p:spPr>
              <a:xfrm>
                <a:off x="805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17" name="Google Shape;3617;g15d961c301f_0_4557"/>
              <p:cNvSpPr/>
              <p:nvPr/>
            </p:nvSpPr>
            <p:spPr>
              <a:xfrm>
                <a:off x="652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18" name="Google Shape;3618;g15d961c301f_0_4557"/>
              <p:cNvSpPr/>
              <p:nvPr/>
            </p:nvSpPr>
            <p:spPr>
              <a:xfrm>
                <a:off x="429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19" name="Google Shape;3619;g15d961c301f_0_4557"/>
              <p:cNvSpPr/>
              <p:nvPr/>
            </p:nvSpPr>
            <p:spPr>
              <a:xfrm>
                <a:off x="124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20" name="Google Shape;3620;g15d961c301f_0_4557"/>
              <p:cNvSpPr/>
              <p:nvPr/>
            </p:nvSpPr>
            <p:spPr>
              <a:xfrm>
                <a:off x="576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21" name="Google Shape;3621;g15d961c301f_0_4557"/>
              <p:cNvSpPr/>
              <p:nvPr/>
            </p:nvSpPr>
            <p:spPr>
              <a:xfrm>
                <a:off x="200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22" name="Google Shape;3622;g15d961c301f_0_4557"/>
              <p:cNvSpPr/>
              <p:nvPr/>
            </p:nvSpPr>
            <p:spPr>
              <a:xfrm>
                <a:off x="276" y="86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23" name="Google Shape;3623;g15d961c301f_0_4557"/>
              <p:cNvSpPr/>
              <p:nvPr/>
            </p:nvSpPr>
            <p:spPr>
              <a:xfrm>
                <a:off x="353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24" name="Google Shape;3624;g15d961c301f_0_4557"/>
              <p:cNvSpPr/>
              <p:nvPr/>
            </p:nvSpPr>
            <p:spPr>
              <a:xfrm>
                <a:off x="505" y="907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25" name="Google Shape;3625;g15d961c301f_0_4557"/>
              <p:cNvSpPr/>
              <p:nvPr/>
            </p:nvSpPr>
            <p:spPr>
              <a:xfrm>
                <a:off x="505" y="82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26" name="Google Shape;3626;g15d961c301f_0_4557"/>
              <p:cNvSpPr/>
              <p:nvPr/>
            </p:nvSpPr>
            <p:spPr>
              <a:xfrm>
                <a:off x="429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27" name="Google Shape;3627;g15d961c301f_0_4557"/>
              <p:cNvSpPr/>
              <p:nvPr/>
            </p:nvSpPr>
            <p:spPr>
              <a:xfrm>
                <a:off x="505" y="729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28" name="Google Shape;3628;g15d961c301f_0_4557"/>
              <p:cNvSpPr/>
              <p:nvPr/>
            </p:nvSpPr>
            <p:spPr>
              <a:xfrm>
                <a:off x="429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29" name="Google Shape;3629;g15d961c301f_0_4557"/>
              <p:cNvSpPr/>
              <p:nvPr/>
            </p:nvSpPr>
            <p:spPr>
              <a:xfrm>
                <a:off x="505" y="643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30" name="Google Shape;3630;g15d961c301f_0_4557"/>
              <p:cNvSpPr/>
              <p:nvPr/>
            </p:nvSpPr>
            <p:spPr>
              <a:xfrm>
                <a:off x="429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31" name="Google Shape;3631;g15d961c301f_0_4557"/>
              <p:cNvSpPr/>
              <p:nvPr/>
            </p:nvSpPr>
            <p:spPr>
              <a:xfrm>
                <a:off x="652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32" name="Google Shape;3632;g15d961c301f_0_4557"/>
              <p:cNvSpPr/>
              <p:nvPr/>
            </p:nvSpPr>
            <p:spPr>
              <a:xfrm>
                <a:off x="652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33" name="Google Shape;3633;g15d961c301f_0_4557"/>
              <p:cNvSpPr/>
              <p:nvPr/>
            </p:nvSpPr>
            <p:spPr>
              <a:xfrm>
                <a:off x="652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34" name="Google Shape;3634;g15d961c301f_0_4557"/>
              <p:cNvSpPr/>
              <p:nvPr/>
            </p:nvSpPr>
            <p:spPr>
              <a:xfrm>
                <a:off x="652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35" name="Google Shape;3635;g15d961c301f_0_4557"/>
              <p:cNvSpPr/>
              <p:nvPr/>
            </p:nvSpPr>
            <p:spPr>
              <a:xfrm>
                <a:off x="652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36" name="Google Shape;3636;g15d961c301f_0_4557"/>
              <p:cNvSpPr/>
              <p:nvPr/>
            </p:nvSpPr>
            <p:spPr>
              <a:xfrm>
                <a:off x="576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37" name="Google Shape;3637;g15d961c301f_0_4557"/>
              <p:cNvSpPr/>
              <p:nvPr/>
            </p:nvSpPr>
            <p:spPr>
              <a:xfrm>
                <a:off x="576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38" name="Google Shape;3638;g15d961c301f_0_4557"/>
              <p:cNvSpPr/>
              <p:nvPr/>
            </p:nvSpPr>
            <p:spPr>
              <a:xfrm>
                <a:off x="576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39" name="Google Shape;3639;g15d961c301f_0_4557"/>
              <p:cNvSpPr/>
              <p:nvPr/>
            </p:nvSpPr>
            <p:spPr>
              <a:xfrm>
                <a:off x="576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40" name="Google Shape;3640;g15d961c301f_0_4557"/>
              <p:cNvSpPr/>
              <p:nvPr/>
            </p:nvSpPr>
            <p:spPr>
              <a:xfrm>
                <a:off x="2247" y="51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41" name="Google Shape;3641;g15d961c301f_0_4557"/>
              <p:cNvSpPr/>
              <p:nvPr/>
            </p:nvSpPr>
            <p:spPr>
              <a:xfrm>
                <a:off x="2324" y="29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42" name="Google Shape;3642;g15d961c301f_0_4557"/>
              <p:cNvSpPr/>
              <p:nvPr/>
            </p:nvSpPr>
            <p:spPr>
              <a:xfrm>
                <a:off x="2324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1"/>
                    </a:lnTo>
                    <a:lnTo>
                      <a:pt x="55" y="61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43" name="Google Shape;3643;g15d961c301f_0_4557"/>
              <p:cNvSpPr/>
              <p:nvPr/>
            </p:nvSpPr>
            <p:spPr>
              <a:xfrm>
                <a:off x="2324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44" name="Google Shape;3644;g15d961c301f_0_4557"/>
              <p:cNvSpPr/>
              <p:nvPr/>
            </p:nvSpPr>
            <p:spPr>
              <a:xfrm>
                <a:off x="2095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45" name="Google Shape;3645;g15d961c301f_0_4557"/>
              <p:cNvSpPr/>
              <p:nvPr/>
            </p:nvSpPr>
            <p:spPr>
              <a:xfrm>
                <a:off x="2247" y="16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46" name="Google Shape;3646;g15d961c301f_0_4557"/>
              <p:cNvSpPr/>
              <p:nvPr/>
            </p:nvSpPr>
            <p:spPr>
              <a:xfrm>
                <a:off x="2171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47" name="Google Shape;3647;g15d961c301f_0_4557"/>
              <p:cNvSpPr/>
              <p:nvPr/>
            </p:nvSpPr>
            <p:spPr>
              <a:xfrm>
                <a:off x="2247" y="25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48" name="Google Shape;3648;g15d961c301f_0_4557"/>
              <p:cNvSpPr/>
              <p:nvPr/>
            </p:nvSpPr>
            <p:spPr>
              <a:xfrm>
                <a:off x="2247" y="33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49" name="Google Shape;3649;g15d961c301f_0_4557"/>
              <p:cNvSpPr/>
              <p:nvPr/>
            </p:nvSpPr>
            <p:spPr>
              <a:xfrm>
                <a:off x="2247" y="42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50" name="Google Shape;3650;g15d961c301f_0_4557"/>
              <p:cNvSpPr/>
              <p:nvPr/>
            </p:nvSpPr>
            <p:spPr>
              <a:xfrm>
                <a:off x="2171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51" name="Google Shape;3651;g15d961c301f_0_4557"/>
              <p:cNvSpPr/>
              <p:nvPr/>
            </p:nvSpPr>
            <p:spPr>
              <a:xfrm>
                <a:off x="2171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52" name="Google Shape;3652;g15d961c301f_0_4557"/>
              <p:cNvSpPr/>
              <p:nvPr/>
            </p:nvSpPr>
            <p:spPr>
              <a:xfrm>
                <a:off x="2171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53" name="Google Shape;3653;g15d961c301f_0_4557"/>
              <p:cNvSpPr/>
              <p:nvPr/>
            </p:nvSpPr>
            <p:spPr>
              <a:xfrm>
                <a:off x="2171" y="29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54" name="Google Shape;3654;g15d961c301f_0_4557"/>
              <p:cNvSpPr/>
              <p:nvPr/>
            </p:nvSpPr>
            <p:spPr>
              <a:xfrm>
                <a:off x="2171" y="20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55" name="Google Shape;3655;g15d961c301f_0_4557"/>
              <p:cNvSpPr/>
              <p:nvPr/>
            </p:nvSpPr>
            <p:spPr>
              <a:xfrm>
                <a:off x="2547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56" name="Google Shape;3656;g15d961c301f_0_4557"/>
              <p:cNvSpPr/>
              <p:nvPr/>
            </p:nvSpPr>
            <p:spPr>
              <a:xfrm>
                <a:off x="2547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57" name="Google Shape;3657;g15d961c301f_0_4557"/>
              <p:cNvSpPr/>
              <p:nvPr/>
            </p:nvSpPr>
            <p:spPr>
              <a:xfrm>
                <a:off x="2547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58" name="Google Shape;3658;g15d961c301f_0_4557"/>
              <p:cNvSpPr/>
              <p:nvPr/>
            </p:nvSpPr>
            <p:spPr>
              <a:xfrm>
                <a:off x="2547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59" name="Google Shape;3659;g15d961c301f_0_4557"/>
              <p:cNvSpPr/>
              <p:nvPr/>
            </p:nvSpPr>
            <p:spPr>
              <a:xfrm>
                <a:off x="2547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60" name="Google Shape;3660;g15d961c301f_0_4557"/>
              <p:cNvSpPr/>
              <p:nvPr/>
            </p:nvSpPr>
            <p:spPr>
              <a:xfrm>
                <a:off x="2476" y="1872"/>
                <a:ext cx="71" cy="61"/>
              </a:xfrm>
              <a:custGeom>
                <a:rect b="b" l="l" r="r" t="t"/>
                <a:pathLst>
                  <a:path extrusionOk="0" h="61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1"/>
                    </a:lnTo>
                    <a:lnTo>
                      <a:pt x="56" y="61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61" name="Google Shape;3661;g15d961c301f_0_4557"/>
              <p:cNvSpPr/>
              <p:nvPr/>
            </p:nvSpPr>
            <p:spPr>
              <a:xfrm>
                <a:off x="2547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62" name="Google Shape;3662;g15d961c301f_0_4557"/>
              <p:cNvSpPr/>
              <p:nvPr/>
            </p:nvSpPr>
            <p:spPr>
              <a:xfrm>
                <a:off x="2547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63" name="Google Shape;3663;g15d961c301f_0_4557"/>
              <p:cNvSpPr/>
              <p:nvPr/>
            </p:nvSpPr>
            <p:spPr>
              <a:xfrm>
                <a:off x="2623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64" name="Google Shape;3664;g15d961c301f_0_4557"/>
              <p:cNvSpPr/>
              <p:nvPr/>
            </p:nvSpPr>
            <p:spPr>
              <a:xfrm>
                <a:off x="2623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65" name="Google Shape;3665;g15d961c301f_0_4557"/>
              <p:cNvSpPr/>
              <p:nvPr/>
            </p:nvSpPr>
            <p:spPr>
              <a:xfrm>
                <a:off x="2623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66" name="Google Shape;3666;g15d961c301f_0_4557"/>
              <p:cNvSpPr/>
              <p:nvPr/>
            </p:nvSpPr>
            <p:spPr>
              <a:xfrm>
                <a:off x="2623" y="187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67" name="Google Shape;3667;g15d961c301f_0_4557"/>
              <p:cNvSpPr/>
              <p:nvPr/>
            </p:nvSpPr>
            <p:spPr>
              <a:xfrm>
                <a:off x="2623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1"/>
                    </a:lnTo>
                    <a:lnTo>
                      <a:pt x="61" y="61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68" name="Google Shape;3668;g15d961c301f_0_4557"/>
              <p:cNvSpPr/>
              <p:nvPr/>
            </p:nvSpPr>
            <p:spPr>
              <a:xfrm>
                <a:off x="2623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69" name="Google Shape;3669;g15d961c301f_0_4557"/>
              <p:cNvSpPr/>
              <p:nvPr/>
            </p:nvSpPr>
            <p:spPr>
              <a:xfrm>
                <a:off x="2623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70" name="Google Shape;3670;g15d961c301f_0_4557"/>
              <p:cNvSpPr/>
              <p:nvPr/>
            </p:nvSpPr>
            <p:spPr>
              <a:xfrm>
                <a:off x="2623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71" name="Google Shape;3671;g15d961c301f_0_4557"/>
              <p:cNvSpPr/>
              <p:nvPr/>
            </p:nvSpPr>
            <p:spPr>
              <a:xfrm>
                <a:off x="2623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72" name="Google Shape;3672;g15d961c301f_0_4557"/>
              <p:cNvSpPr/>
              <p:nvPr/>
            </p:nvSpPr>
            <p:spPr>
              <a:xfrm>
                <a:off x="2324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73" name="Google Shape;3673;g15d961c301f_0_4557"/>
              <p:cNvSpPr/>
              <p:nvPr/>
            </p:nvSpPr>
            <p:spPr>
              <a:xfrm>
                <a:off x="2400" y="25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74" name="Google Shape;3674;g15d961c301f_0_4557"/>
              <p:cNvSpPr/>
              <p:nvPr/>
            </p:nvSpPr>
            <p:spPr>
              <a:xfrm>
                <a:off x="2476" y="1781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75" name="Google Shape;3675;g15d961c301f_0_4557"/>
              <p:cNvSpPr/>
              <p:nvPr/>
            </p:nvSpPr>
            <p:spPr>
              <a:xfrm>
                <a:off x="2476" y="1694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76" name="Google Shape;3676;g15d961c301f_0_4557"/>
              <p:cNvSpPr/>
              <p:nvPr/>
            </p:nvSpPr>
            <p:spPr>
              <a:xfrm>
                <a:off x="1714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77" name="Google Shape;3677;g15d961c301f_0_4557"/>
              <p:cNvSpPr/>
              <p:nvPr/>
            </p:nvSpPr>
            <p:spPr>
              <a:xfrm>
                <a:off x="1714" y="204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78" name="Google Shape;3678;g15d961c301f_0_4557"/>
              <p:cNvSpPr/>
              <p:nvPr/>
            </p:nvSpPr>
            <p:spPr>
              <a:xfrm>
                <a:off x="1714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79" name="Google Shape;3679;g15d961c301f_0_4557"/>
              <p:cNvSpPr/>
              <p:nvPr/>
            </p:nvSpPr>
            <p:spPr>
              <a:xfrm>
                <a:off x="1714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61" y="61"/>
                    </a:move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80" name="Google Shape;3680;g15d961c301f_0_4557"/>
              <p:cNvSpPr/>
              <p:nvPr/>
            </p:nvSpPr>
            <p:spPr>
              <a:xfrm>
                <a:off x="1714" y="221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81" name="Google Shape;3681;g15d961c301f_0_4557"/>
              <p:cNvSpPr/>
              <p:nvPr/>
            </p:nvSpPr>
            <p:spPr>
              <a:xfrm>
                <a:off x="1714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61" y="67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3682" name="Google Shape;3682;g15d961c301f_0_4557"/>
            <p:cNvGrpSpPr/>
            <p:nvPr/>
          </p:nvGrpSpPr>
          <p:grpSpPr>
            <a:xfrm>
              <a:off x="1414" y="160"/>
              <a:ext cx="4242" cy="2911"/>
              <a:chOff x="1414" y="160"/>
              <a:chExt cx="4242" cy="2911"/>
            </a:xfrm>
          </p:grpSpPr>
          <p:sp>
            <p:nvSpPr>
              <p:cNvPr id="3683" name="Google Shape;3683;g15d961c301f_0_4557"/>
              <p:cNvSpPr/>
              <p:nvPr/>
            </p:nvSpPr>
            <p:spPr>
              <a:xfrm>
                <a:off x="1714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84" name="Google Shape;3684;g15d961c301f_0_4557"/>
              <p:cNvSpPr/>
              <p:nvPr/>
            </p:nvSpPr>
            <p:spPr>
              <a:xfrm>
                <a:off x="1714" y="29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1" y="66"/>
                    </a:move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85" name="Google Shape;3685;g15d961c301f_0_4557"/>
              <p:cNvSpPr/>
              <p:nvPr/>
            </p:nvSpPr>
            <p:spPr>
              <a:xfrm>
                <a:off x="1714" y="248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86" name="Google Shape;3686;g15d961c301f_0_4557"/>
              <p:cNvSpPr/>
              <p:nvPr/>
            </p:nvSpPr>
            <p:spPr>
              <a:xfrm>
                <a:off x="1714" y="256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87" name="Google Shape;3687;g15d961c301f_0_4557"/>
              <p:cNvSpPr/>
              <p:nvPr/>
            </p:nvSpPr>
            <p:spPr>
              <a:xfrm>
                <a:off x="1638" y="278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88" name="Google Shape;3688;g15d961c301f_0_4557"/>
              <p:cNvSpPr/>
              <p:nvPr/>
            </p:nvSpPr>
            <p:spPr>
              <a:xfrm>
                <a:off x="1714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89" name="Google Shape;3689;g15d961c301f_0_4557"/>
              <p:cNvSpPr/>
              <p:nvPr/>
            </p:nvSpPr>
            <p:spPr>
              <a:xfrm>
                <a:off x="1790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90" name="Google Shape;3690;g15d961c301f_0_4557"/>
              <p:cNvSpPr/>
              <p:nvPr/>
            </p:nvSpPr>
            <p:spPr>
              <a:xfrm>
                <a:off x="1790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91" name="Google Shape;3691;g15d961c301f_0_4557"/>
              <p:cNvSpPr/>
              <p:nvPr/>
            </p:nvSpPr>
            <p:spPr>
              <a:xfrm>
                <a:off x="1790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92" name="Google Shape;3692;g15d961c301f_0_4557"/>
              <p:cNvSpPr/>
              <p:nvPr/>
            </p:nvSpPr>
            <p:spPr>
              <a:xfrm>
                <a:off x="1790" y="226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93" name="Google Shape;3693;g15d961c301f_0_4557"/>
              <p:cNvSpPr/>
              <p:nvPr/>
            </p:nvSpPr>
            <p:spPr>
              <a:xfrm>
                <a:off x="1790" y="235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94" name="Google Shape;3694;g15d961c301f_0_4557"/>
              <p:cNvSpPr/>
              <p:nvPr/>
            </p:nvSpPr>
            <p:spPr>
              <a:xfrm>
                <a:off x="1790" y="25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95" name="Google Shape;3695;g15d961c301f_0_4557"/>
              <p:cNvSpPr/>
              <p:nvPr/>
            </p:nvSpPr>
            <p:spPr>
              <a:xfrm>
                <a:off x="1790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96" name="Google Shape;3696;g15d961c301f_0_4557"/>
              <p:cNvSpPr/>
              <p:nvPr/>
            </p:nvSpPr>
            <p:spPr>
              <a:xfrm>
                <a:off x="1790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97" name="Google Shape;3697;g15d961c301f_0_4557"/>
              <p:cNvSpPr/>
              <p:nvPr/>
            </p:nvSpPr>
            <p:spPr>
              <a:xfrm>
                <a:off x="1790" y="33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98" name="Google Shape;3698;g15d961c301f_0_4557"/>
              <p:cNvSpPr/>
              <p:nvPr/>
            </p:nvSpPr>
            <p:spPr>
              <a:xfrm>
                <a:off x="1790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99" name="Google Shape;3699;g15d961c301f_0_4557"/>
              <p:cNvSpPr/>
              <p:nvPr/>
            </p:nvSpPr>
            <p:spPr>
              <a:xfrm>
                <a:off x="1714" y="26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00" name="Google Shape;3700;g15d961c301f_0_4557"/>
              <p:cNvSpPr/>
              <p:nvPr/>
            </p:nvSpPr>
            <p:spPr>
              <a:xfrm>
                <a:off x="1790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01" name="Google Shape;3701;g15d961c301f_0_4557"/>
              <p:cNvSpPr/>
              <p:nvPr/>
            </p:nvSpPr>
            <p:spPr>
              <a:xfrm>
                <a:off x="1790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02" name="Google Shape;3702;g15d961c301f_0_4557"/>
              <p:cNvSpPr/>
              <p:nvPr/>
            </p:nvSpPr>
            <p:spPr>
              <a:xfrm>
                <a:off x="1562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0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0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03" name="Google Shape;3703;g15d961c301f_0_4557"/>
              <p:cNvSpPr/>
              <p:nvPr/>
            </p:nvSpPr>
            <p:spPr>
              <a:xfrm>
                <a:off x="1562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0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0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04" name="Google Shape;3704;g15d961c301f_0_4557"/>
              <p:cNvSpPr/>
              <p:nvPr/>
            </p:nvSpPr>
            <p:spPr>
              <a:xfrm>
                <a:off x="1562" y="20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05" name="Google Shape;3705;g15d961c301f_0_4557"/>
              <p:cNvSpPr/>
              <p:nvPr/>
            </p:nvSpPr>
            <p:spPr>
              <a:xfrm>
                <a:off x="1562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06" name="Google Shape;3706;g15d961c301f_0_4557"/>
              <p:cNvSpPr/>
              <p:nvPr/>
            </p:nvSpPr>
            <p:spPr>
              <a:xfrm>
                <a:off x="1562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6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6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07" name="Google Shape;3707;g15d961c301f_0_4557"/>
              <p:cNvSpPr/>
              <p:nvPr/>
            </p:nvSpPr>
            <p:spPr>
              <a:xfrm>
                <a:off x="1562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08" name="Google Shape;3708;g15d961c301f_0_4557"/>
              <p:cNvSpPr/>
              <p:nvPr/>
            </p:nvSpPr>
            <p:spPr>
              <a:xfrm>
                <a:off x="1562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09" name="Google Shape;3709;g15d961c301f_0_4557"/>
              <p:cNvSpPr/>
              <p:nvPr/>
            </p:nvSpPr>
            <p:spPr>
              <a:xfrm>
                <a:off x="1562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0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10" name="Google Shape;3710;g15d961c301f_0_4557"/>
              <p:cNvSpPr/>
              <p:nvPr/>
            </p:nvSpPr>
            <p:spPr>
              <a:xfrm>
                <a:off x="1562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11" name="Google Shape;3711;g15d961c301f_0_4557"/>
              <p:cNvSpPr/>
              <p:nvPr/>
            </p:nvSpPr>
            <p:spPr>
              <a:xfrm>
                <a:off x="1562" y="248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12" name="Google Shape;3712;g15d961c301f_0_4557"/>
              <p:cNvSpPr/>
              <p:nvPr/>
            </p:nvSpPr>
            <p:spPr>
              <a:xfrm>
                <a:off x="1562" y="256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6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13" name="Google Shape;3713;g15d961c301f_0_4557"/>
              <p:cNvSpPr/>
              <p:nvPr/>
            </p:nvSpPr>
            <p:spPr>
              <a:xfrm>
                <a:off x="1562" y="26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0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14" name="Google Shape;3714;g15d961c301f_0_4557"/>
              <p:cNvSpPr/>
              <p:nvPr/>
            </p:nvSpPr>
            <p:spPr>
              <a:xfrm>
                <a:off x="1562" y="274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1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15" name="Google Shape;3715;g15d961c301f_0_4557"/>
              <p:cNvSpPr/>
              <p:nvPr/>
            </p:nvSpPr>
            <p:spPr>
              <a:xfrm>
                <a:off x="1562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60" y="67"/>
                    </a:lnTo>
                    <a:lnTo>
                      <a:pt x="76" y="31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16" name="Google Shape;3716;g15d961c301f_0_4557"/>
              <p:cNvSpPr/>
              <p:nvPr/>
            </p:nvSpPr>
            <p:spPr>
              <a:xfrm>
                <a:off x="1562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1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1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17" name="Google Shape;3717;g15d961c301f_0_4557"/>
              <p:cNvSpPr/>
              <p:nvPr/>
            </p:nvSpPr>
            <p:spPr>
              <a:xfrm>
                <a:off x="1562" y="204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0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18" name="Google Shape;3718;g15d961c301f_0_4557"/>
              <p:cNvSpPr/>
              <p:nvPr/>
            </p:nvSpPr>
            <p:spPr>
              <a:xfrm>
                <a:off x="1562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1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19" name="Google Shape;3719;g15d961c301f_0_4557"/>
              <p:cNvSpPr/>
              <p:nvPr/>
            </p:nvSpPr>
            <p:spPr>
              <a:xfrm>
                <a:off x="1562" y="221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20" name="Google Shape;3720;g15d961c301f_0_4557"/>
              <p:cNvSpPr/>
              <p:nvPr/>
            </p:nvSpPr>
            <p:spPr>
              <a:xfrm>
                <a:off x="1562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6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21" name="Google Shape;3721;g15d961c301f_0_4557"/>
              <p:cNvSpPr/>
              <p:nvPr/>
            </p:nvSpPr>
            <p:spPr>
              <a:xfrm>
                <a:off x="1562" y="283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6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22" name="Google Shape;3722;g15d961c301f_0_4557"/>
              <p:cNvSpPr/>
              <p:nvPr/>
            </p:nvSpPr>
            <p:spPr>
              <a:xfrm>
                <a:off x="1414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23" name="Google Shape;3723;g15d961c301f_0_4557"/>
              <p:cNvSpPr/>
              <p:nvPr/>
            </p:nvSpPr>
            <p:spPr>
              <a:xfrm>
                <a:off x="1414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56" y="61"/>
                    </a:move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1"/>
                    </a:lnTo>
                    <a:lnTo>
                      <a:pt x="15" y="61"/>
                    </a:lnTo>
                    <a:lnTo>
                      <a:pt x="56" y="61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24" name="Google Shape;3724;g15d961c301f_0_4557"/>
              <p:cNvSpPr/>
              <p:nvPr/>
            </p:nvSpPr>
            <p:spPr>
              <a:xfrm>
                <a:off x="1414" y="20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25" name="Google Shape;3725;g15d961c301f_0_4557"/>
              <p:cNvSpPr/>
              <p:nvPr/>
            </p:nvSpPr>
            <p:spPr>
              <a:xfrm>
                <a:off x="1414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26" name="Google Shape;3726;g15d961c301f_0_4557"/>
              <p:cNvSpPr/>
              <p:nvPr/>
            </p:nvSpPr>
            <p:spPr>
              <a:xfrm>
                <a:off x="1414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27" name="Google Shape;3727;g15d961c301f_0_4557"/>
              <p:cNvSpPr/>
              <p:nvPr/>
            </p:nvSpPr>
            <p:spPr>
              <a:xfrm>
                <a:off x="1414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28" name="Google Shape;3728;g15d961c301f_0_4557"/>
              <p:cNvSpPr/>
              <p:nvPr/>
            </p:nvSpPr>
            <p:spPr>
              <a:xfrm>
                <a:off x="1490" y="2263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29" name="Google Shape;3729;g15d961c301f_0_4557"/>
              <p:cNvSpPr/>
              <p:nvPr/>
            </p:nvSpPr>
            <p:spPr>
              <a:xfrm>
                <a:off x="1414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30" name="Google Shape;3730;g15d961c301f_0_4557"/>
              <p:cNvSpPr/>
              <p:nvPr/>
            </p:nvSpPr>
            <p:spPr>
              <a:xfrm>
                <a:off x="1414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31" name="Google Shape;3731;g15d961c301f_0_4557"/>
              <p:cNvSpPr/>
              <p:nvPr/>
            </p:nvSpPr>
            <p:spPr>
              <a:xfrm>
                <a:off x="1414" y="204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32" name="Google Shape;3732;g15d961c301f_0_4557"/>
              <p:cNvSpPr/>
              <p:nvPr/>
            </p:nvSpPr>
            <p:spPr>
              <a:xfrm>
                <a:off x="1414" y="29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33" name="Google Shape;3733;g15d961c301f_0_4557"/>
              <p:cNvSpPr/>
              <p:nvPr/>
            </p:nvSpPr>
            <p:spPr>
              <a:xfrm>
                <a:off x="1414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34" name="Google Shape;3734;g15d961c301f_0_4557"/>
              <p:cNvSpPr/>
              <p:nvPr/>
            </p:nvSpPr>
            <p:spPr>
              <a:xfrm>
                <a:off x="1414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56" y="61"/>
                    </a:move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0"/>
                    </a:lnTo>
                    <a:lnTo>
                      <a:pt x="15" y="61"/>
                    </a:lnTo>
                    <a:lnTo>
                      <a:pt x="56" y="61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35" name="Google Shape;3735;g15d961c301f_0_4557"/>
              <p:cNvSpPr/>
              <p:nvPr/>
            </p:nvSpPr>
            <p:spPr>
              <a:xfrm>
                <a:off x="1562" y="291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36" name="Google Shape;3736;g15d961c301f_0_4557"/>
              <p:cNvSpPr/>
              <p:nvPr/>
            </p:nvSpPr>
            <p:spPr>
              <a:xfrm>
                <a:off x="1414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37" name="Google Shape;3737;g15d961c301f_0_4557"/>
              <p:cNvSpPr/>
              <p:nvPr/>
            </p:nvSpPr>
            <p:spPr>
              <a:xfrm>
                <a:off x="1638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38" name="Google Shape;3738;g15d961c301f_0_4557"/>
              <p:cNvSpPr/>
              <p:nvPr/>
            </p:nvSpPr>
            <p:spPr>
              <a:xfrm>
                <a:off x="1638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39" name="Google Shape;3739;g15d961c301f_0_4557"/>
              <p:cNvSpPr/>
              <p:nvPr/>
            </p:nvSpPr>
            <p:spPr>
              <a:xfrm>
                <a:off x="1638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40" name="Google Shape;3740;g15d961c301f_0_4557"/>
              <p:cNvSpPr/>
              <p:nvPr/>
            </p:nvSpPr>
            <p:spPr>
              <a:xfrm>
                <a:off x="1638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41" name="Google Shape;3741;g15d961c301f_0_4557"/>
              <p:cNvSpPr/>
              <p:nvPr/>
            </p:nvSpPr>
            <p:spPr>
              <a:xfrm>
                <a:off x="1638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42" name="Google Shape;3742;g15d961c301f_0_4557"/>
              <p:cNvSpPr/>
              <p:nvPr/>
            </p:nvSpPr>
            <p:spPr>
              <a:xfrm>
                <a:off x="1638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43" name="Google Shape;3743;g15d961c301f_0_4557"/>
              <p:cNvSpPr/>
              <p:nvPr/>
            </p:nvSpPr>
            <p:spPr>
              <a:xfrm>
                <a:off x="1638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44" name="Google Shape;3744;g15d961c301f_0_4557"/>
              <p:cNvSpPr/>
              <p:nvPr/>
            </p:nvSpPr>
            <p:spPr>
              <a:xfrm>
                <a:off x="1638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45" name="Google Shape;3745;g15d961c301f_0_4557"/>
              <p:cNvSpPr/>
              <p:nvPr/>
            </p:nvSpPr>
            <p:spPr>
              <a:xfrm>
                <a:off x="1638" y="1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46" name="Google Shape;3746;g15d961c301f_0_4557"/>
              <p:cNvSpPr/>
              <p:nvPr/>
            </p:nvSpPr>
            <p:spPr>
              <a:xfrm>
                <a:off x="1638" y="33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47" name="Google Shape;3747;g15d961c301f_0_4557"/>
              <p:cNvSpPr/>
              <p:nvPr/>
            </p:nvSpPr>
            <p:spPr>
              <a:xfrm>
                <a:off x="1638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48" name="Google Shape;3748;g15d961c301f_0_4557"/>
              <p:cNvSpPr/>
              <p:nvPr/>
            </p:nvSpPr>
            <p:spPr>
              <a:xfrm>
                <a:off x="1638" y="261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49" name="Google Shape;3749;g15d961c301f_0_4557"/>
              <p:cNvSpPr/>
              <p:nvPr/>
            </p:nvSpPr>
            <p:spPr>
              <a:xfrm>
                <a:off x="1638" y="270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50" name="Google Shape;3750;g15d961c301f_0_4557"/>
              <p:cNvSpPr/>
              <p:nvPr/>
            </p:nvSpPr>
            <p:spPr>
              <a:xfrm>
                <a:off x="1638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51" name="Google Shape;3751;g15d961c301f_0_4557"/>
              <p:cNvSpPr/>
              <p:nvPr/>
            </p:nvSpPr>
            <p:spPr>
              <a:xfrm>
                <a:off x="1638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52" name="Google Shape;3752;g15d961c301f_0_4557"/>
              <p:cNvSpPr/>
              <p:nvPr/>
            </p:nvSpPr>
            <p:spPr>
              <a:xfrm>
                <a:off x="1638" y="226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53" name="Google Shape;3753;g15d961c301f_0_4557"/>
              <p:cNvSpPr/>
              <p:nvPr/>
            </p:nvSpPr>
            <p:spPr>
              <a:xfrm>
                <a:off x="1638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54" name="Google Shape;3754;g15d961c301f_0_4557"/>
              <p:cNvSpPr/>
              <p:nvPr/>
            </p:nvSpPr>
            <p:spPr>
              <a:xfrm>
                <a:off x="1638" y="235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55" name="Google Shape;3755;g15d961c301f_0_4557"/>
              <p:cNvSpPr/>
              <p:nvPr/>
            </p:nvSpPr>
            <p:spPr>
              <a:xfrm>
                <a:off x="1638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56" name="Google Shape;3756;g15d961c301f_0_4557"/>
              <p:cNvSpPr/>
              <p:nvPr/>
            </p:nvSpPr>
            <p:spPr>
              <a:xfrm>
                <a:off x="1562" y="3010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0" y="61"/>
                    </a:lnTo>
                    <a:lnTo>
                      <a:pt x="76" y="31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57" name="Google Shape;3757;g15d961c301f_0_4557"/>
              <p:cNvSpPr/>
              <p:nvPr/>
            </p:nvSpPr>
            <p:spPr>
              <a:xfrm>
                <a:off x="2019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58" name="Google Shape;3758;g15d961c301f_0_4557"/>
              <p:cNvSpPr/>
              <p:nvPr/>
            </p:nvSpPr>
            <p:spPr>
              <a:xfrm>
                <a:off x="2019" y="221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59" name="Google Shape;3759;g15d961c301f_0_4557"/>
              <p:cNvSpPr/>
              <p:nvPr/>
            </p:nvSpPr>
            <p:spPr>
              <a:xfrm>
                <a:off x="2019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60" name="Google Shape;3760;g15d961c301f_0_4557"/>
              <p:cNvSpPr/>
              <p:nvPr/>
            </p:nvSpPr>
            <p:spPr>
              <a:xfrm>
                <a:off x="2019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61" name="Google Shape;3761;g15d961c301f_0_4557"/>
              <p:cNvSpPr/>
              <p:nvPr/>
            </p:nvSpPr>
            <p:spPr>
              <a:xfrm>
                <a:off x="2019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62" name="Google Shape;3762;g15d961c301f_0_4557"/>
              <p:cNvSpPr/>
              <p:nvPr/>
            </p:nvSpPr>
            <p:spPr>
              <a:xfrm>
                <a:off x="2019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63" name="Google Shape;3763;g15d961c301f_0_4557"/>
              <p:cNvSpPr/>
              <p:nvPr/>
            </p:nvSpPr>
            <p:spPr>
              <a:xfrm>
                <a:off x="2019" y="20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64" name="Google Shape;3764;g15d961c301f_0_4557"/>
              <p:cNvSpPr/>
              <p:nvPr/>
            </p:nvSpPr>
            <p:spPr>
              <a:xfrm>
                <a:off x="2019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65" name="Google Shape;3765;g15d961c301f_0_4557"/>
              <p:cNvSpPr/>
              <p:nvPr/>
            </p:nvSpPr>
            <p:spPr>
              <a:xfrm>
                <a:off x="2019" y="29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66" name="Google Shape;3766;g15d961c301f_0_4557"/>
              <p:cNvSpPr/>
              <p:nvPr/>
            </p:nvSpPr>
            <p:spPr>
              <a:xfrm>
                <a:off x="2019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67" name="Google Shape;3767;g15d961c301f_0_4557"/>
              <p:cNvSpPr/>
              <p:nvPr/>
            </p:nvSpPr>
            <p:spPr>
              <a:xfrm>
                <a:off x="1943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68" name="Google Shape;3768;g15d961c301f_0_4557"/>
              <p:cNvSpPr/>
              <p:nvPr/>
            </p:nvSpPr>
            <p:spPr>
              <a:xfrm>
                <a:off x="2019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69" name="Google Shape;3769;g15d961c301f_0_4557"/>
              <p:cNvSpPr/>
              <p:nvPr/>
            </p:nvSpPr>
            <p:spPr>
              <a:xfrm>
                <a:off x="2095" y="1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70" name="Google Shape;3770;g15d961c301f_0_4557"/>
              <p:cNvSpPr/>
              <p:nvPr/>
            </p:nvSpPr>
            <p:spPr>
              <a:xfrm>
                <a:off x="2019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56" y="67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71" name="Google Shape;3771;g15d961c301f_0_4557"/>
              <p:cNvSpPr/>
              <p:nvPr/>
            </p:nvSpPr>
            <p:spPr>
              <a:xfrm>
                <a:off x="2095" y="25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72" name="Google Shape;3772;g15d961c301f_0_4557"/>
              <p:cNvSpPr/>
              <p:nvPr/>
            </p:nvSpPr>
            <p:spPr>
              <a:xfrm>
                <a:off x="2095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73" name="Google Shape;3773;g15d961c301f_0_4557"/>
              <p:cNvSpPr/>
              <p:nvPr/>
            </p:nvSpPr>
            <p:spPr>
              <a:xfrm>
                <a:off x="2095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74" name="Google Shape;3774;g15d961c301f_0_4557"/>
              <p:cNvSpPr/>
              <p:nvPr/>
            </p:nvSpPr>
            <p:spPr>
              <a:xfrm>
                <a:off x="2095" y="33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75" name="Google Shape;3775;g15d961c301f_0_4557"/>
              <p:cNvSpPr/>
              <p:nvPr/>
            </p:nvSpPr>
            <p:spPr>
              <a:xfrm>
                <a:off x="2095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76" name="Google Shape;3776;g15d961c301f_0_4557"/>
              <p:cNvSpPr/>
              <p:nvPr/>
            </p:nvSpPr>
            <p:spPr>
              <a:xfrm>
                <a:off x="2095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77" name="Google Shape;3777;g15d961c301f_0_4557"/>
              <p:cNvSpPr/>
              <p:nvPr/>
            </p:nvSpPr>
            <p:spPr>
              <a:xfrm>
                <a:off x="1866" y="213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78" name="Google Shape;3778;g15d961c301f_0_4557"/>
              <p:cNvSpPr/>
              <p:nvPr/>
            </p:nvSpPr>
            <p:spPr>
              <a:xfrm>
                <a:off x="1866" y="230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79" name="Google Shape;3779;g15d961c301f_0_4557"/>
              <p:cNvSpPr/>
              <p:nvPr/>
            </p:nvSpPr>
            <p:spPr>
              <a:xfrm>
                <a:off x="1866" y="221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80" name="Google Shape;3780;g15d961c301f_0_4557"/>
              <p:cNvSpPr/>
              <p:nvPr/>
            </p:nvSpPr>
            <p:spPr>
              <a:xfrm>
                <a:off x="1790" y="261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81" name="Google Shape;3781;g15d961c301f_0_4557"/>
              <p:cNvSpPr/>
              <p:nvPr/>
            </p:nvSpPr>
            <p:spPr>
              <a:xfrm>
                <a:off x="1866" y="2395"/>
                <a:ext cx="77" cy="67"/>
              </a:xfrm>
              <a:custGeom>
                <a:rect b="b" l="l" r="r" t="t"/>
                <a:pathLst>
                  <a:path extrusionOk="0" h="67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7"/>
                    </a:lnTo>
                    <a:lnTo>
                      <a:pt x="56" y="67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82" name="Google Shape;3782;g15d961c301f_0_4557"/>
              <p:cNvSpPr/>
              <p:nvPr/>
            </p:nvSpPr>
            <p:spPr>
              <a:xfrm>
                <a:off x="1866" y="55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83" name="Google Shape;3783;g15d961c301f_0_4557"/>
              <p:cNvSpPr/>
              <p:nvPr/>
            </p:nvSpPr>
            <p:spPr>
              <a:xfrm>
                <a:off x="1866" y="47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84" name="Google Shape;3784;g15d961c301f_0_4557"/>
              <p:cNvSpPr/>
              <p:nvPr/>
            </p:nvSpPr>
            <p:spPr>
              <a:xfrm>
                <a:off x="1866" y="383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85" name="Google Shape;3785;g15d961c301f_0_4557"/>
              <p:cNvSpPr/>
              <p:nvPr/>
            </p:nvSpPr>
            <p:spPr>
              <a:xfrm>
                <a:off x="1866" y="204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86" name="Google Shape;3786;g15d961c301f_0_4557"/>
              <p:cNvSpPr/>
              <p:nvPr/>
            </p:nvSpPr>
            <p:spPr>
              <a:xfrm>
                <a:off x="1866" y="72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87" name="Google Shape;3787;g15d961c301f_0_4557"/>
              <p:cNvSpPr/>
              <p:nvPr/>
            </p:nvSpPr>
            <p:spPr>
              <a:xfrm>
                <a:off x="1866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88" name="Google Shape;3788;g15d961c301f_0_4557"/>
              <p:cNvSpPr/>
              <p:nvPr/>
            </p:nvSpPr>
            <p:spPr>
              <a:xfrm>
                <a:off x="1866" y="29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89" name="Google Shape;3789;g15d961c301f_0_4557"/>
              <p:cNvSpPr/>
              <p:nvPr/>
            </p:nvSpPr>
            <p:spPr>
              <a:xfrm>
                <a:off x="1866" y="20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90" name="Google Shape;3790;g15d961c301f_0_4557"/>
              <p:cNvSpPr/>
              <p:nvPr/>
            </p:nvSpPr>
            <p:spPr>
              <a:xfrm>
                <a:off x="1866" y="248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91" name="Google Shape;3791;g15d961c301f_0_4557"/>
              <p:cNvSpPr/>
              <p:nvPr/>
            </p:nvSpPr>
            <p:spPr>
              <a:xfrm>
                <a:off x="1943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92" name="Google Shape;3792;g15d961c301f_0_4557"/>
              <p:cNvSpPr/>
              <p:nvPr/>
            </p:nvSpPr>
            <p:spPr>
              <a:xfrm>
                <a:off x="1943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93" name="Google Shape;3793;g15d961c301f_0_4557"/>
              <p:cNvSpPr/>
              <p:nvPr/>
            </p:nvSpPr>
            <p:spPr>
              <a:xfrm>
                <a:off x="1943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94" name="Google Shape;3794;g15d961c301f_0_4557"/>
              <p:cNvSpPr/>
              <p:nvPr/>
            </p:nvSpPr>
            <p:spPr>
              <a:xfrm>
                <a:off x="1943" y="226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95" name="Google Shape;3795;g15d961c301f_0_4557"/>
              <p:cNvSpPr/>
              <p:nvPr/>
            </p:nvSpPr>
            <p:spPr>
              <a:xfrm>
                <a:off x="1943" y="235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96" name="Google Shape;3796;g15d961c301f_0_4557"/>
              <p:cNvSpPr/>
              <p:nvPr/>
            </p:nvSpPr>
            <p:spPr>
              <a:xfrm>
                <a:off x="1943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97" name="Google Shape;3797;g15d961c301f_0_4557"/>
              <p:cNvSpPr/>
              <p:nvPr/>
            </p:nvSpPr>
            <p:spPr>
              <a:xfrm>
                <a:off x="1943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98" name="Google Shape;3798;g15d961c301f_0_4557"/>
              <p:cNvSpPr/>
              <p:nvPr/>
            </p:nvSpPr>
            <p:spPr>
              <a:xfrm>
                <a:off x="1943" y="33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99" name="Google Shape;3799;g15d961c301f_0_4557"/>
              <p:cNvSpPr/>
              <p:nvPr/>
            </p:nvSpPr>
            <p:spPr>
              <a:xfrm>
                <a:off x="1943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00" name="Google Shape;3800;g15d961c301f_0_4557"/>
              <p:cNvSpPr/>
              <p:nvPr/>
            </p:nvSpPr>
            <p:spPr>
              <a:xfrm>
                <a:off x="1943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01" name="Google Shape;3801;g15d961c301f_0_4557"/>
              <p:cNvSpPr/>
              <p:nvPr/>
            </p:nvSpPr>
            <p:spPr>
              <a:xfrm>
                <a:off x="1943" y="25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02" name="Google Shape;3802;g15d961c301f_0_4557"/>
              <p:cNvSpPr/>
              <p:nvPr/>
            </p:nvSpPr>
            <p:spPr>
              <a:xfrm>
                <a:off x="1943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03" name="Google Shape;3803;g15d961c301f_0_4557"/>
              <p:cNvSpPr/>
              <p:nvPr/>
            </p:nvSpPr>
            <p:spPr>
              <a:xfrm>
                <a:off x="1943" y="1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04" name="Google Shape;3804;g15d961c301f_0_4557"/>
              <p:cNvSpPr/>
              <p:nvPr/>
            </p:nvSpPr>
            <p:spPr>
              <a:xfrm>
                <a:off x="5580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05" name="Google Shape;3805;g15d961c301f_0_4557"/>
              <p:cNvSpPr/>
              <p:nvPr/>
            </p:nvSpPr>
            <p:spPr>
              <a:xfrm>
                <a:off x="5128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06" name="Google Shape;3806;g15d961c301f_0_4557"/>
              <p:cNvSpPr/>
              <p:nvPr/>
            </p:nvSpPr>
            <p:spPr>
              <a:xfrm>
                <a:off x="5128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07" name="Google Shape;3807;g15d961c301f_0_4557"/>
              <p:cNvSpPr/>
              <p:nvPr/>
            </p:nvSpPr>
            <p:spPr>
              <a:xfrm>
                <a:off x="5204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08" name="Google Shape;3808;g15d961c301f_0_4557"/>
              <p:cNvSpPr/>
              <p:nvPr/>
            </p:nvSpPr>
            <p:spPr>
              <a:xfrm>
                <a:off x="5204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09" name="Google Shape;3809;g15d961c301f_0_4557"/>
              <p:cNvSpPr/>
              <p:nvPr/>
            </p:nvSpPr>
            <p:spPr>
              <a:xfrm>
                <a:off x="5280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10" name="Google Shape;3810;g15d961c301f_0_4557"/>
              <p:cNvSpPr/>
              <p:nvPr/>
            </p:nvSpPr>
            <p:spPr>
              <a:xfrm>
                <a:off x="5280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11" name="Google Shape;3811;g15d961c301f_0_4557"/>
              <p:cNvSpPr/>
              <p:nvPr/>
            </p:nvSpPr>
            <p:spPr>
              <a:xfrm>
                <a:off x="5204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12" name="Google Shape;3812;g15d961c301f_0_4557"/>
              <p:cNvSpPr/>
              <p:nvPr/>
            </p:nvSpPr>
            <p:spPr>
              <a:xfrm>
                <a:off x="5204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13" name="Google Shape;3813;g15d961c301f_0_4557"/>
              <p:cNvSpPr/>
              <p:nvPr/>
            </p:nvSpPr>
            <p:spPr>
              <a:xfrm>
                <a:off x="5051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14" name="Google Shape;3814;g15d961c301f_0_4557"/>
              <p:cNvSpPr/>
              <p:nvPr/>
            </p:nvSpPr>
            <p:spPr>
              <a:xfrm>
                <a:off x="5051" y="82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15" name="Google Shape;3815;g15d961c301f_0_4557"/>
              <p:cNvSpPr/>
              <p:nvPr/>
            </p:nvSpPr>
            <p:spPr>
              <a:xfrm>
                <a:off x="4975" y="278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16" name="Google Shape;3816;g15d961c301f_0_4557"/>
              <p:cNvSpPr/>
              <p:nvPr/>
            </p:nvSpPr>
            <p:spPr>
              <a:xfrm>
                <a:off x="5051" y="248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17" name="Google Shape;3817;g15d961c301f_0_4557"/>
              <p:cNvSpPr/>
              <p:nvPr/>
            </p:nvSpPr>
            <p:spPr>
              <a:xfrm>
                <a:off x="5051" y="72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18" name="Google Shape;3818;g15d961c301f_0_4557"/>
              <p:cNvSpPr/>
              <p:nvPr/>
            </p:nvSpPr>
            <p:spPr>
              <a:xfrm>
                <a:off x="4975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19" name="Google Shape;3819;g15d961c301f_0_4557"/>
              <p:cNvSpPr/>
              <p:nvPr/>
            </p:nvSpPr>
            <p:spPr>
              <a:xfrm>
                <a:off x="4975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56" y="61"/>
                    </a:move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20" name="Google Shape;3820;g15d961c301f_0_4557"/>
              <p:cNvSpPr/>
              <p:nvPr/>
            </p:nvSpPr>
            <p:spPr>
              <a:xfrm>
                <a:off x="4975" y="261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21" name="Google Shape;3821;g15d961c301f_0_4557"/>
              <p:cNvSpPr/>
              <p:nvPr/>
            </p:nvSpPr>
            <p:spPr>
              <a:xfrm>
                <a:off x="4975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22" name="Google Shape;3822;g15d961c301f_0_4557"/>
              <p:cNvSpPr/>
              <p:nvPr/>
            </p:nvSpPr>
            <p:spPr>
              <a:xfrm>
                <a:off x="4975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23" name="Google Shape;3823;g15d961c301f_0_4557"/>
              <p:cNvSpPr/>
              <p:nvPr/>
            </p:nvSpPr>
            <p:spPr>
              <a:xfrm>
                <a:off x="4975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24" name="Google Shape;3824;g15d961c301f_0_4557"/>
              <p:cNvSpPr/>
              <p:nvPr/>
            </p:nvSpPr>
            <p:spPr>
              <a:xfrm>
                <a:off x="4975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25" name="Google Shape;3825;g15d961c301f_0_4557"/>
              <p:cNvSpPr/>
              <p:nvPr/>
            </p:nvSpPr>
            <p:spPr>
              <a:xfrm>
                <a:off x="4975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26" name="Google Shape;3826;g15d961c301f_0_4557"/>
              <p:cNvSpPr/>
              <p:nvPr/>
            </p:nvSpPr>
            <p:spPr>
              <a:xfrm>
                <a:off x="5128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27" name="Google Shape;3827;g15d961c301f_0_4557"/>
              <p:cNvSpPr/>
              <p:nvPr/>
            </p:nvSpPr>
            <p:spPr>
              <a:xfrm>
                <a:off x="5051" y="55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28" name="Google Shape;3828;g15d961c301f_0_4557"/>
              <p:cNvSpPr/>
              <p:nvPr/>
            </p:nvSpPr>
            <p:spPr>
              <a:xfrm>
                <a:off x="5128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29" name="Google Shape;3829;g15d961c301f_0_4557"/>
              <p:cNvSpPr/>
              <p:nvPr/>
            </p:nvSpPr>
            <p:spPr>
              <a:xfrm>
                <a:off x="5128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30" name="Google Shape;3830;g15d961c301f_0_4557"/>
              <p:cNvSpPr/>
              <p:nvPr/>
            </p:nvSpPr>
            <p:spPr>
              <a:xfrm>
                <a:off x="5051" y="256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31" name="Google Shape;3831;g15d961c301f_0_4557"/>
              <p:cNvSpPr/>
              <p:nvPr/>
            </p:nvSpPr>
            <p:spPr>
              <a:xfrm>
                <a:off x="5432" y="270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32" name="Google Shape;3832;g15d961c301f_0_4557"/>
              <p:cNvSpPr/>
              <p:nvPr/>
            </p:nvSpPr>
            <p:spPr>
              <a:xfrm>
                <a:off x="5432" y="602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33" name="Google Shape;3833;g15d961c301f_0_4557"/>
              <p:cNvSpPr/>
              <p:nvPr/>
            </p:nvSpPr>
            <p:spPr>
              <a:xfrm>
                <a:off x="5503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34" name="Google Shape;3834;g15d961c301f_0_4557"/>
              <p:cNvSpPr/>
              <p:nvPr/>
            </p:nvSpPr>
            <p:spPr>
              <a:xfrm>
                <a:off x="5280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35" name="Google Shape;3835;g15d961c301f_0_4557"/>
              <p:cNvSpPr/>
              <p:nvPr/>
            </p:nvSpPr>
            <p:spPr>
              <a:xfrm>
                <a:off x="5280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36" name="Google Shape;3836;g15d961c301f_0_4557"/>
              <p:cNvSpPr/>
              <p:nvPr/>
            </p:nvSpPr>
            <p:spPr>
              <a:xfrm>
                <a:off x="5432" y="688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37" name="Google Shape;3837;g15d961c301f_0_4557"/>
              <p:cNvSpPr/>
              <p:nvPr/>
            </p:nvSpPr>
            <p:spPr>
              <a:xfrm>
                <a:off x="5356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38" name="Google Shape;3838;g15d961c301f_0_4557"/>
              <p:cNvSpPr/>
              <p:nvPr/>
            </p:nvSpPr>
            <p:spPr>
              <a:xfrm>
                <a:off x="5356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39" name="Google Shape;3839;g15d961c301f_0_4557"/>
              <p:cNvSpPr/>
              <p:nvPr/>
            </p:nvSpPr>
            <p:spPr>
              <a:xfrm>
                <a:off x="5356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40" name="Google Shape;3840;g15d961c301f_0_4557"/>
              <p:cNvSpPr/>
              <p:nvPr/>
            </p:nvSpPr>
            <p:spPr>
              <a:xfrm>
                <a:off x="5432" y="775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41" name="Google Shape;3841;g15d961c301f_0_4557"/>
              <p:cNvSpPr/>
              <p:nvPr/>
            </p:nvSpPr>
            <p:spPr>
              <a:xfrm>
                <a:off x="5356" y="283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42" name="Google Shape;3842;g15d961c301f_0_4557"/>
              <p:cNvSpPr/>
              <p:nvPr/>
            </p:nvSpPr>
            <p:spPr>
              <a:xfrm>
                <a:off x="5356" y="274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43" name="Google Shape;3843;g15d961c301f_0_4557"/>
              <p:cNvSpPr/>
              <p:nvPr/>
            </p:nvSpPr>
            <p:spPr>
              <a:xfrm>
                <a:off x="3309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44" name="Google Shape;3844;g15d961c301f_0_4557"/>
              <p:cNvSpPr/>
              <p:nvPr/>
            </p:nvSpPr>
            <p:spPr>
              <a:xfrm>
                <a:off x="3233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45" name="Google Shape;3845;g15d961c301f_0_4557"/>
              <p:cNvSpPr/>
              <p:nvPr/>
            </p:nvSpPr>
            <p:spPr>
              <a:xfrm>
                <a:off x="3309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46" name="Google Shape;3846;g15d961c301f_0_4557"/>
              <p:cNvSpPr/>
              <p:nvPr/>
            </p:nvSpPr>
            <p:spPr>
              <a:xfrm>
                <a:off x="3309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47" name="Google Shape;3847;g15d961c301f_0_4557"/>
              <p:cNvSpPr/>
              <p:nvPr/>
            </p:nvSpPr>
            <p:spPr>
              <a:xfrm>
                <a:off x="3309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48" name="Google Shape;3848;g15d961c301f_0_4557"/>
              <p:cNvSpPr/>
              <p:nvPr/>
            </p:nvSpPr>
            <p:spPr>
              <a:xfrm>
                <a:off x="3309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49" name="Google Shape;3849;g15d961c301f_0_4557"/>
              <p:cNvSpPr/>
              <p:nvPr/>
            </p:nvSpPr>
            <p:spPr>
              <a:xfrm>
                <a:off x="3309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50" name="Google Shape;3850;g15d961c301f_0_4557"/>
              <p:cNvSpPr/>
              <p:nvPr/>
            </p:nvSpPr>
            <p:spPr>
              <a:xfrm>
                <a:off x="3309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51" name="Google Shape;3851;g15d961c301f_0_4557"/>
              <p:cNvSpPr/>
              <p:nvPr/>
            </p:nvSpPr>
            <p:spPr>
              <a:xfrm>
                <a:off x="3309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52" name="Google Shape;3852;g15d961c301f_0_4557"/>
              <p:cNvSpPr/>
              <p:nvPr/>
            </p:nvSpPr>
            <p:spPr>
              <a:xfrm>
                <a:off x="3309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53" name="Google Shape;3853;g15d961c301f_0_4557"/>
              <p:cNvSpPr/>
              <p:nvPr/>
            </p:nvSpPr>
            <p:spPr>
              <a:xfrm>
                <a:off x="3309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54" name="Google Shape;3854;g15d961c301f_0_4557"/>
              <p:cNvSpPr/>
              <p:nvPr/>
            </p:nvSpPr>
            <p:spPr>
              <a:xfrm>
                <a:off x="3309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55" name="Google Shape;3855;g15d961c301f_0_4557"/>
              <p:cNvSpPr/>
              <p:nvPr/>
            </p:nvSpPr>
            <p:spPr>
              <a:xfrm>
                <a:off x="3309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56" name="Google Shape;3856;g15d961c301f_0_4557"/>
              <p:cNvSpPr/>
              <p:nvPr/>
            </p:nvSpPr>
            <p:spPr>
              <a:xfrm>
                <a:off x="3309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57" name="Google Shape;3857;g15d961c301f_0_4557"/>
              <p:cNvSpPr/>
              <p:nvPr/>
            </p:nvSpPr>
            <p:spPr>
              <a:xfrm>
                <a:off x="3309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58" name="Google Shape;3858;g15d961c301f_0_4557"/>
              <p:cNvSpPr/>
              <p:nvPr/>
            </p:nvSpPr>
            <p:spPr>
              <a:xfrm>
                <a:off x="3385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59" name="Google Shape;3859;g15d961c301f_0_4557"/>
              <p:cNvSpPr/>
              <p:nvPr/>
            </p:nvSpPr>
            <p:spPr>
              <a:xfrm>
                <a:off x="3385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60" name="Google Shape;3860;g15d961c301f_0_4557"/>
              <p:cNvSpPr/>
              <p:nvPr/>
            </p:nvSpPr>
            <p:spPr>
              <a:xfrm>
                <a:off x="3385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61" name="Google Shape;3861;g15d961c301f_0_4557"/>
              <p:cNvSpPr/>
              <p:nvPr/>
            </p:nvSpPr>
            <p:spPr>
              <a:xfrm>
                <a:off x="3385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62" name="Google Shape;3862;g15d961c301f_0_4557"/>
              <p:cNvSpPr/>
              <p:nvPr/>
            </p:nvSpPr>
            <p:spPr>
              <a:xfrm>
                <a:off x="3385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63" name="Google Shape;3863;g15d961c301f_0_4557"/>
              <p:cNvSpPr/>
              <p:nvPr/>
            </p:nvSpPr>
            <p:spPr>
              <a:xfrm>
                <a:off x="3385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64" name="Google Shape;3864;g15d961c301f_0_4557"/>
              <p:cNvSpPr/>
              <p:nvPr/>
            </p:nvSpPr>
            <p:spPr>
              <a:xfrm>
                <a:off x="3385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65" name="Google Shape;3865;g15d961c301f_0_4557"/>
              <p:cNvSpPr/>
              <p:nvPr/>
            </p:nvSpPr>
            <p:spPr>
              <a:xfrm>
                <a:off x="3385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66" name="Google Shape;3866;g15d961c301f_0_4557"/>
              <p:cNvSpPr/>
              <p:nvPr/>
            </p:nvSpPr>
            <p:spPr>
              <a:xfrm>
                <a:off x="3385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67" name="Google Shape;3867;g15d961c301f_0_4557"/>
              <p:cNvSpPr/>
              <p:nvPr/>
            </p:nvSpPr>
            <p:spPr>
              <a:xfrm>
                <a:off x="3309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68" name="Google Shape;3868;g15d961c301f_0_4557"/>
              <p:cNvSpPr/>
              <p:nvPr/>
            </p:nvSpPr>
            <p:spPr>
              <a:xfrm>
                <a:off x="3385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69" name="Google Shape;3869;g15d961c301f_0_4557"/>
              <p:cNvSpPr/>
              <p:nvPr/>
            </p:nvSpPr>
            <p:spPr>
              <a:xfrm>
                <a:off x="3385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70" name="Google Shape;3870;g15d961c301f_0_4557"/>
              <p:cNvSpPr/>
              <p:nvPr/>
            </p:nvSpPr>
            <p:spPr>
              <a:xfrm>
                <a:off x="3385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71" name="Google Shape;3871;g15d961c301f_0_4557"/>
              <p:cNvSpPr/>
              <p:nvPr/>
            </p:nvSpPr>
            <p:spPr>
              <a:xfrm>
                <a:off x="3385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72" name="Google Shape;3872;g15d961c301f_0_4557"/>
              <p:cNvSpPr/>
              <p:nvPr/>
            </p:nvSpPr>
            <p:spPr>
              <a:xfrm>
                <a:off x="3385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73" name="Google Shape;3873;g15d961c301f_0_4557"/>
              <p:cNvSpPr/>
              <p:nvPr/>
            </p:nvSpPr>
            <p:spPr>
              <a:xfrm>
                <a:off x="3385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74" name="Google Shape;3874;g15d961c301f_0_4557"/>
              <p:cNvSpPr/>
              <p:nvPr/>
            </p:nvSpPr>
            <p:spPr>
              <a:xfrm>
                <a:off x="3157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75" name="Google Shape;3875;g15d961c301f_0_4557"/>
              <p:cNvSpPr/>
              <p:nvPr/>
            </p:nvSpPr>
            <p:spPr>
              <a:xfrm>
                <a:off x="3157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76" name="Google Shape;3876;g15d961c301f_0_4557"/>
              <p:cNvSpPr/>
              <p:nvPr/>
            </p:nvSpPr>
            <p:spPr>
              <a:xfrm>
                <a:off x="3157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77" name="Google Shape;3877;g15d961c301f_0_4557"/>
              <p:cNvSpPr/>
              <p:nvPr/>
            </p:nvSpPr>
            <p:spPr>
              <a:xfrm>
                <a:off x="3157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78" name="Google Shape;3878;g15d961c301f_0_4557"/>
              <p:cNvSpPr/>
              <p:nvPr/>
            </p:nvSpPr>
            <p:spPr>
              <a:xfrm>
                <a:off x="3157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79" name="Google Shape;3879;g15d961c301f_0_4557"/>
              <p:cNvSpPr/>
              <p:nvPr/>
            </p:nvSpPr>
            <p:spPr>
              <a:xfrm>
                <a:off x="3157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80" name="Google Shape;3880;g15d961c301f_0_4557"/>
              <p:cNvSpPr/>
              <p:nvPr/>
            </p:nvSpPr>
            <p:spPr>
              <a:xfrm>
                <a:off x="3157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81" name="Google Shape;3881;g15d961c301f_0_4557"/>
              <p:cNvSpPr/>
              <p:nvPr/>
            </p:nvSpPr>
            <p:spPr>
              <a:xfrm>
                <a:off x="3157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82" name="Google Shape;3882;g15d961c301f_0_4557"/>
              <p:cNvSpPr/>
              <p:nvPr/>
            </p:nvSpPr>
            <p:spPr>
              <a:xfrm>
                <a:off x="3233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3883" name="Google Shape;3883;g15d961c301f_0_4557"/>
            <p:cNvGrpSpPr/>
            <p:nvPr/>
          </p:nvGrpSpPr>
          <p:grpSpPr>
            <a:xfrm>
              <a:off x="2623" y="338"/>
              <a:ext cx="2047" cy="2342"/>
              <a:chOff x="2623" y="338"/>
              <a:chExt cx="2047" cy="2342"/>
            </a:xfrm>
          </p:grpSpPr>
          <p:sp>
            <p:nvSpPr>
              <p:cNvPr id="3884" name="Google Shape;3884;g15d961c301f_0_4557"/>
              <p:cNvSpPr/>
              <p:nvPr/>
            </p:nvSpPr>
            <p:spPr>
              <a:xfrm>
                <a:off x="3233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85" name="Google Shape;3885;g15d961c301f_0_4557"/>
              <p:cNvSpPr/>
              <p:nvPr/>
            </p:nvSpPr>
            <p:spPr>
              <a:xfrm>
                <a:off x="3233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86" name="Google Shape;3886;g15d961c301f_0_4557"/>
              <p:cNvSpPr/>
              <p:nvPr/>
            </p:nvSpPr>
            <p:spPr>
              <a:xfrm>
                <a:off x="3233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87" name="Google Shape;3887;g15d961c301f_0_4557"/>
              <p:cNvSpPr/>
              <p:nvPr/>
            </p:nvSpPr>
            <p:spPr>
              <a:xfrm>
                <a:off x="3233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88" name="Google Shape;3888;g15d961c301f_0_4557"/>
              <p:cNvSpPr/>
              <p:nvPr/>
            </p:nvSpPr>
            <p:spPr>
              <a:xfrm>
                <a:off x="3233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89" name="Google Shape;3889;g15d961c301f_0_4557"/>
              <p:cNvSpPr/>
              <p:nvPr/>
            </p:nvSpPr>
            <p:spPr>
              <a:xfrm>
                <a:off x="3233" y="187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90" name="Google Shape;3890;g15d961c301f_0_4557"/>
              <p:cNvSpPr/>
              <p:nvPr/>
            </p:nvSpPr>
            <p:spPr>
              <a:xfrm>
                <a:off x="3233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91" name="Google Shape;3891;g15d961c301f_0_4557"/>
              <p:cNvSpPr/>
              <p:nvPr/>
            </p:nvSpPr>
            <p:spPr>
              <a:xfrm>
                <a:off x="3233" y="221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92" name="Google Shape;3892;g15d961c301f_0_4557"/>
              <p:cNvSpPr/>
              <p:nvPr/>
            </p:nvSpPr>
            <p:spPr>
              <a:xfrm>
                <a:off x="3157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93" name="Google Shape;3893;g15d961c301f_0_4557"/>
              <p:cNvSpPr/>
              <p:nvPr/>
            </p:nvSpPr>
            <p:spPr>
              <a:xfrm>
                <a:off x="3233" y="204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94" name="Google Shape;3894;g15d961c301f_0_4557"/>
              <p:cNvSpPr/>
              <p:nvPr/>
            </p:nvSpPr>
            <p:spPr>
              <a:xfrm>
                <a:off x="3233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95" name="Google Shape;3895;g15d961c301f_0_4557"/>
              <p:cNvSpPr/>
              <p:nvPr/>
            </p:nvSpPr>
            <p:spPr>
              <a:xfrm>
                <a:off x="3233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96" name="Google Shape;3896;g15d961c301f_0_4557"/>
              <p:cNvSpPr/>
              <p:nvPr/>
            </p:nvSpPr>
            <p:spPr>
              <a:xfrm>
                <a:off x="3233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97" name="Google Shape;3897;g15d961c301f_0_4557"/>
              <p:cNvSpPr/>
              <p:nvPr/>
            </p:nvSpPr>
            <p:spPr>
              <a:xfrm>
                <a:off x="3233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98" name="Google Shape;3898;g15d961c301f_0_4557"/>
              <p:cNvSpPr/>
              <p:nvPr/>
            </p:nvSpPr>
            <p:spPr>
              <a:xfrm>
                <a:off x="3233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99" name="Google Shape;3899;g15d961c301f_0_4557"/>
              <p:cNvSpPr/>
              <p:nvPr/>
            </p:nvSpPr>
            <p:spPr>
              <a:xfrm>
                <a:off x="3233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00" name="Google Shape;3900;g15d961c301f_0_4557"/>
              <p:cNvSpPr/>
              <p:nvPr/>
            </p:nvSpPr>
            <p:spPr>
              <a:xfrm>
                <a:off x="3609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01" name="Google Shape;3901;g15d961c301f_0_4557"/>
              <p:cNvSpPr/>
              <p:nvPr/>
            </p:nvSpPr>
            <p:spPr>
              <a:xfrm>
                <a:off x="3609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02" name="Google Shape;3902;g15d961c301f_0_4557"/>
              <p:cNvSpPr/>
              <p:nvPr/>
            </p:nvSpPr>
            <p:spPr>
              <a:xfrm>
                <a:off x="3609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03" name="Google Shape;3903;g15d961c301f_0_4557"/>
              <p:cNvSpPr/>
              <p:nvPr/>
            </p:nvSpPr>
            <p:spPr>
              <a:xfrm>
                <a:off x="3609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04" name="Google Shape;3904;g15d961c301f_0_4557"/>
              <p:cNvSpPr/>
              <p:nvPr/>
            </p:nvSpPr>
            <p:spPr>
              <a:xfrm>
                <a:off x="3609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05" name="Google Shape;3905;g15d961c301f_0_4557"/>
              <p:cNvSpPr/>
              <p:nvPr/>
            </p:nvSpPr>
            <p:spPr>
              <a:xfrm>
                <a:off x="3609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06" name="Google Shape;3906;g15d961c301f_0_4557"/>
              <p:cNvSpPr/>
              <p:nvPr/>
            </p:nvSpPr>
            <p:spPr>
              <a:xfrm>
                <a:off x="3609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07" name="Google Shape;3907;g15d961c301f_0_4557"/>
              <p:cNvSpPr/>
              <p:nvPr/>
            </p:nvSpPr>
            <p:spPr>
              <a:xfrm>
                <a:off x="3609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08" name="Google Shape;3908;g15d961c301f_0_4557"/>
              <p:cNvSpPr/>
              <p:nvPr/>
            </p:nvSpPr>
            <p:spPr>
              <a:xfrm>
                <a:off x="3609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09" name="Google Shape;3909;g15d961c301f_0_4557"/>
              <p:cNvSpPr/>
              <p:nvPr/>
            </p:nvSpPr>
            <p:spPr>
              <a:xfrm>
                <a:off x="3532" y="169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10" name="Google Shape;3910;g15d961c301f_0_4557"/>
              <p:cNvSpPr/>
              <p:nvPr/>
            </p:nvSpPr>
            <p:spPr>
              <a:xfrm>
                <a:off x="3532" y="47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11" name="Google Shape;3911;g15d961c301f_0_4557"/>
              <p:cNvSpPr/>
              <p:nvPr/>
            </p:nvSpPr>
            <p:spPr>
              <a:xfrm>
                <a:off x="3532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12" name="Google Shape;3912;g15d961c301f_0_4557"/>
              <p:cNvSpPr/>
              <p:nvPr/>
            </p:nvSpPr>
            <p:spPr>
              <a:xfrm>
                <a:off x="3609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13" name="Google Shape;3913;g15d961c301f_0_4557"/>
              <p:cNvSpPr/>
              <p:nvPr/>
            </p:nvSpPr>
            <p:spPr>
              <a:xfrm>
                <a:off x="3609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14" name="Google Shape;3914;g15d961c301f_0_4557"/>
              <p:cNvSpPr/>
              <p:nvPr/>
            </p:nvSpPr>
            <p:spPr>
              <a:xfrm>
                <a:off x="3685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15" name="Google Shape;3915;g15d961c301f_0_4557"/>
              <p:cNvSpPr/>
              <p:nvPr/>
            </p:nvSpPr>
            <p:spPr>
              <a:xfrm>
                <a:off x="3685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16" name="Google Shape;3916;g15d961c301f_0_4557"/>
              <p:cNvSpPr/>
              <p:nvPr/>
            </p:nvSpPr>
            <p:spPr>
              <a:xfrm>
                <a:off x="3609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17" name="Google Shape;3917;g15d961c301f_0_4557"/>
              <p:cNvSpPr/>
              <p:nvPr/>
            </p:nvSpPr>
            <p:spPr>
              <a:xfrm>
                <a:off x="3685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18" name="Google Shape;3918;g15d961c301f_0_4557"/>
              <p:cNvSpPr/>
              <p:nvPr/>
            </p:nvSpPr>
            <p:spPr>
              <a:xfrm>
                <a:off x="3685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19" name="Google Shape;3919;g15d961c301f_0_4557"/>
              <p:cNvSpPr/>
              <p:nvPr/>
            </p:nvSpPr>
            <p:spPr>
              <a:xfrm>
                <a:off x="3685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20" name="Google Shape;3920;g15d961c301f_0_4557"/>
              <p:cNvSpPr/>
              <p:nvPr/>
            </p:nvSpPr>
            <p:spPr>
              <a:xfrm>
                <a:off x="3685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21" name="Google Shape;3921;g15d961c301f_0_4557"/>
              <p:cNvSpPr/>
              <p:nvPr/>
            </p:nvSpPr>
            <p:spPr>
              <a:xfrm>
                <a:off x="3685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22" name="Google Shape;3922;g15d961c301f_0_4557"/>
              <p:cNvSpPr/>
              <p:nvPr/>
            </p:nvSpPr>
            <p:spPr>
              <a:xfrm>
                <a:off x="3685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23" name="Google Shape;3923;g15d961c301f_0_4557"/>
              <p:cNvSpPr/>
              <p:nvPr/>
            </p:nvSpPr>
            <p:spPr>
              <a:xfrm>
                <a:off x="3685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24" name="Google Shape;3924;g15d961c301f_0_4557"/>
              <p:cNvSpPr/>
              <p:nvPr/>
            </p:nvSpPr>
            <p:spPr>
              <a:xfrm>
                <a:off x="3685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25" name="Google Shape;3925;g15d961c301f_0_4557"/>
              <p:cNvSpPr/>
              <p:nvPr/>
            </p:nvSpPr>
            <p:spPr>
              <a:xfrm>
                <a:off x="3532" y="90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26" name="Google Shape;3926;g15d961c301f_0_4557"/>
              <p:cNvSpPr/>
              <p:nvPr/>
            </p:nvSpPr>
            <p:spPr>
              <a:xfrm>
                <a:off x="3461" y="1476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27" name="Google Shape;3927;g15d961c301f_0_4557"/>
              <p:cNvSpPr/>
              <p:nvPr/>
            </p:nvSpPr>
            <p:spPr>
              <a:xfrm>
                <a:off x="3461" y="1125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28" name="Google Shape;3928;g15d961c301f_0_4557"/>
              <p:cNvSpPr/>
              <p:nvPr/>
            </p:nvSpPr>
            <p:spPr>
              <a:xfrm>
                <a:off x="3461" y="1212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29" name="Google Shape;3929;g15d961c301f_0_4557"/>
              <p:cNvSpPr/>
              <p:nvPr/>
            </p:nvSpPr>
            <p:spPr>
              <a:xfrm>
                <a:off x="3461" y="1649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30" name="Google Shape;3930;g15d961c301f_0_4557"/>
              <p:cNvSpPr/>
              <p:nvPr/>
            </p:nvSpPr>
            <p:spPr>
              <a:xfrm>
                <a:off x="3461" y="1562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31" name="Google Shape;3931;g15d961c301f_0_4557"/>
              <p:cNvSpPr/>
              <p:nvPr/>
            </p:nvSpPr>
            <p:spPr>
              <a:xfrm>
                <a:off x="3461" y="861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32" name="Google Shape;3932;g15d961c301f_0_4557"/>
              <p:cNvSpPr/>
              <p:nvPr/>
            </p:nvSpPr>
            <p:spPr>
              <a:xfrm>
                <a:off x="3461" y="1039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33" name="Google Shape;3933;g15d961c301f_0_4557"/>
              <p:cNvSpPr/>
              <p:nvPr/>
            </p:nvSpPr>
            <p:spPr>
              <a:xfrm>
                <a:off x="3461" y="775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34" name="Google Shape;3934;g15d961c301f_0_4557"/>
              <p:cNvSpPr/>
              <p:nvPr/>
            </p:nvSpPr>
            <p:spPr>
              <a:xfrm>
                <a:off x="3461" y="952"/>
                <a:ext cx="71" cy="61"/>
              </a:xfrm>
              <a:custGeom>
                <a:rect b="b" l="l" r="r" t="t"/>
                <a:pathLst>
                  <a:path extrusionOk="0" h="61" w="71">
                    <a:moveTo>
                      <a:pt x="16" y="0"/>
                    </a:moveTo>
                    <a:lnTo>
                      <a:pt x="0" y="31"/>
                    </a:lnTo>
                    <a:lnTo>
                      <a:pt x="16" y="61"/>
                    </a:lnTo>
                    <a:lnTo>
                      <a:pt x="56" y="61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35" name="Google Shape;3935;g15d961c301f_0_4557"/>
              <p:cNvSpPr/>
              <p:nvPr/>
            </p:nvSpPr>
            <p:spPr>
              <a:xfrm>
                <a:off x="3385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7"/>
                    </a:lnTo>
                    <a:lnTo>
                      <a:pt x="56" y="67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36" name="Google Shape;3936;g15d961c301f_0_4557"/>
              <p:cNvSpPr/>
              <p:nvPr/>
            </p:nvSpPr>
            <p:spPr>
              <a:xfrm>
                <a:off x="3532" y="72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37" name="Google Shape;3937;g15d961c301f_0_4557"/>
              <p:cNvSpPr/>
              <p:nvPr/>
            </p:nvSpPr>
            <p:spPr>
              <a:xfrm>
                <a:off x="3532" y="82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38" name="Google Shape;3938;g15d961c301f_0_4557"/>
              <p:cNvSpPr/>
              <p:nvPr/>
            </p:nvSpPr>
            <p:spPr>
              <a:xfrm>
                <a:off x="3532" y="108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39" name="Google Shape;3939;g15d961c301f_0_4557"/>
              <p:cNvSpPr/>
              <p:nvPr/>
            </p:nvSpPr>
            <p:spPr>
              <a:xfrm>
                <a:off x="3532" y="117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40" name="Google Shape;3940;g15d961c301f_0_4557"/>
              <p:cNvSpPr/>
              <p:nvPr/>
            </p:nvSpPr>
            <p:spPr>
              <a:xfrm>
                <a:off x="3532" y="125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41" name="Google Shape;3941;g15d961c301f_0_4557"/>
              <p:cNvSpPr/>
              <p:nvPr/>
            </p:nvSpPr>
            <p:spPr>
              <a:xfrm>
                <a:off x="3461" y="688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42" name="Google Shape;3942;g15d961c301f_0_4557"/>
              <p:cNvSpPr/>
              <p:nvPr/>
            </p:nvSpPr>
            <p:spPr>
              <a:xfrm>
                <a:off x="3532" y="134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43" name="Google Shape;3943;g15d961c301f_0_4557"/>
              <p:cNvSpPr/>
              <p:nvPr/>
            </p:nvSpPr>
            <p:spPr>
              <a:xfrm>
                <a:off x="3461" y="174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44" name="Google Shape;3944;g15d961c301f_0_4557"/>
              <p:cNvSpPr/>
              <p:nvPr/>
            </p:nvSpPr>
            <p:spPr>
              <a:xfrm>
                <a:off x="3532" y="143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45" name="Google Shape;3945;g15d961c301f_0_4557"/>
              <p:cNvSpPr/>
              <p:nvPr/>
            </p:nvSpPr>
            <p:spPr>
              <a:xfrm>
                <a:off x="3532" y="160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46" name="Google Shape;3946;g15d961c301f_0_4557"/>
              <p:cNvSpPr/>
              <p:nvPr/>
            </p:nvSpPr>
            <p:spPr>
              <a:xfrm>
                <a:off x="3532" y="152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1"/>
                    </a:lnTo>
                    <a:lnTo>
                      <a:pt x="61" y="61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47" name="Google Shape;3947;g15d961c301f_0_4557"/>
              <p:cNvSpPr/>
              <p:nvPr/>
            </p:nvSpPr>
            <p:spPr>
              <a:xfrm>
                <a:off x="3532" y="99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48" name="Google Shape;3948;g15d961c301f_0_4557"/>
              <p:cNvSpPr/>
              <p:nvPr/>
            </p:nvSpPr>
            <p:spPr>
              <a:xfrm>
                <a:off x="2776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49" name="Google Shape;3949;g15d961c301f_0_4557"/>
              <p:cNvSpPr/>
              <p:nvPr/>
            </p:nvSpPr>
            <p:spPr>
              <a:xfrm>
                <a:off x="2852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50" name="Google Shape;3950;g15d961c301f_0_4557"/>
              <p:cNvSpPr/>
              <p:nvPr/>
            </p:nvSpPr>
            <p:spPr>
              <a:xfrm>
                <a:off x="2852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51" name="Google Shape;3951;g15d961c301f_0_4557"/>
              <p:cNvSpPr/>
              <p:nvPr/>
            </p:nvSpPr>
            <p:spPr>
              <a:xfrm>
                <a:off x="2852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52" name="Google Shape;3952;g15d961c301f_0_4557"/>
              <p:cNvSpPr/>
              <p:nvPr/>
            </p:nvSpPr>
            <p:spPr>
              <a:xfrm>
                <a:off x="2852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53" name="Google Shape;3953;g15d961c301f_0_4557"/>
              <p:cNvSpPr/>
              <p:nvPr/>
            </p:nvSpPr>
            <p:spPr>
              <a:xfrm>
                <a:off x="2852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54" name="Google Shape;3954;g15d961c301f_0_4557"/>
              <p:cNvSpPr/>
              <p:nvPr/>
            </p:nvSpPr>
            <p:spPr>
              <a:xfrm>
                <a:off x="2852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55" name="Google Shape;3955;g15d961c301f_0_4557"/>
              <p:cNvSpPr/>
              <p:nvPr/>
            </p:nvSpPr>
            <p:spPr>
              <a:xfrm>
                <a:off x="2852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56" name="Google Shape;3956;g15d961c301f_0_4557"/>
              <p:cNvSpPr/>
              <p:nvPr/>
            </p:nvSpPr>
            <p:spPr>
              <a:xfrm>
                <a:off x="2852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57" name="Google Shape;3957;g15d961c301f_0_4557"/>
              <p:cNvSpPr/>
              <p:nvPr/>
            </p:nvSpPr>
            <p:spPr>
              <a:xfrm>
                <a:off x="2852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58" name="Google Shape;3958;g15d961c301f_0_4557"/>
              <p:cNvSpPr/>
              <p:nvPr/>
            </p:nvSpPr>
            <p:spPr>
              <a:xfrm>
                <a:off x="2852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59" name="Google Shape;3959;g15d961c301f_0_4557"/>
              <p:cNvSpPr/>
              <p:nvPr/>
            </p:nvSpPr>
            <p:spPr>
              <a:xfrm>
                <a:off x="2852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60" name="Google Shape;3960;g15d961c301f_0_4557"/>
              <p:cNvSpPr/>
              <p:nvPr/>
            </p:nvSpPr>
            <p:spPr>
              <a:xfrm>
                <a:off x="2852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61" name="Google Shape;3961;g15d961c301f_0_4557"/>
              <p:cNvSpPr/>
              <p:nvPr/>
            </p:nvSpPr>
            <p:spPr>
              <a:xfrm>
                <a:off x="2928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62" name="Google Shape;3962;g15d961c301f_0_4557"/>
              <p:cNvSpPr/>
              <p:nvPr/>
            </p:nvSpPr>
            <p:spPr>
              <a:xfrm>
                <a:off x="2852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63" name="Google Shape;3963;g15d961c301f_0_4557"/>
              <p:cNvSpPr/>
              <p:nvPr/>
            </p:nvSpPr>
            <p:spPr>
              <a:xfrm>
                <a:off x="2928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56" y="67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64" name="Google Shape;3964;g15d961c301f_0_4557"/>
              <p:cNvSpPr/>
              <p:nvPr/>
            </p:nvSpPr>
            <p:spPr>
              <a:xfrm>
                <a:off x="2852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65" name="Google Shape;3965;g15d961c301f_0_4557"/>
              <p:cNvSpPr/>
              <p:nvPr/>
            </p:nvSpPr>
            <p:spPr>
              <a:xfrm>
                <a:off x="2699" y="121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66" name="Google Shape;3966;g15d961c301f_0_4557"/>
              <p:cNvSpPr/>
              <p:nvPr/>
            </p:nvSpPr>
            <p:spPr>
              <a:xfrm>
                <a:off x="2699" y="174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67" name="Google Shape;3967;g15d961c301f_0_4557"/>
              <p:cNvSpPr/>
              <p:nvPr/>
            </p:nvSpPr>
            <p:spPr>
              <a:xfrm>
                <a:off x="2699" y="129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68" name="Google Shape;3968;g15d961c301f_0_4557"/>
              <p:cNvSpPr/>
              <p:nvPr/>
            </p:nvSpPr>
            <p:spPr>
              <a:xfrm>
                <a:off x="2699" y="156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69" name="Google Shape;3969;g15d961c301f_0_4557"/>
              <p:cNvSpPr/>
              <p:nvPr/>
            </p:nvSpPr>
            <p:spPr>
              <a:xfrm>
                <a:off x="2699" y="164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70" name="Google Shape;3970;g15d961c301f_0_4557"/>
              <p:cNvSpPr/>
              <p:nvPr/>
            </p:nvSpPr>
            <p:spPr>
              <a:xfrm>
                <a:off x="2699" y="147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71" name="Google Shape;3971;g15d961c301f_0_4557"/>
              <p:cNvSpPr/>
              <p:nvPr/>
            </p:nvSpPr>
            <p:spPr>
              <a:xfrm>
                <a:off x="2623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72" name="Google Shape;3972;g15d961c301f_0_4557"/>
              <p:cNvSpPr/>
              <p:nvPr/>
            </p:nvSpPr>
            <p:spPr>
              <a:xfrm>
                <a:off x="2699" y="182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73" name="Google Shape;3973;g15d961c301f_0_4557"/>
              <p:cNvSpPr/>
              <p:nvPr/>
            </p:nvSpPr>
            <p:spPr>
              <a:xfrm>
                <a:off x="2776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74" name="Google Shape;3974;g15d961c301f_0_4557"/>
              <p:cNvSpPr/>
              <p:nvPr/>
            </p:nvSpPr>
            <p:spPr>
              <a:xfrm>
                <a:off x="2776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75" name="Google Shape;3975;g15d961c301f_0_4557"/>
              <p:cNvSpPr/>
              <p:nvPr/>
            </p:nvSpPr>
            <p:spPr>
              <a:xfrm>
                <a:off x="2776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76" name="Google Shape;3976;g15d961c301f_0_4557"/>
              <p:cNvSpPr/>
              <p:nvPr/>
            </p:nvSpPr>
            <p:spPr>
              <a:xfrm>
                <a:off x="2776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77" name="Google Shape;3977;g15d961c301f_0_4557"/>
              <p:cNvSpPr/>
              <p:nvPr/>
            </p:nvSpPr>
            <p:spPr>
              <a:xfrm>
                <a:off x="2776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78" name="Google Shape;3978;g15d961c301f_0_4557"/>
              <p:cNvSpPr/>
              <p:nvPr/>
            </p:nvSpPr>
            <p:spPr>
              <a:xfrm>
                <a:off x="2776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79" name="Google Shape;3979;g15d961c301f_0_4557"/>
              <p:cNvSpPr/>
              <p:nvPr/>
            </p:nvSpPr>
            <p:spPr>
              <a:xfrm>
                <a:off x="2776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80" name="Google Shape;3980;g15d961c301f_0_4557"/>
              <p:cNvSpPr/>
              <p:nvPr/>
            </p:nvSpPr>
            <p:spPr>
              <a:xfrm>
                <a:off x="2776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81" name="Google Shape;3981;g15d961c301f_0_4557"/>
              <p:cNvSpPr/>
              <p:nvPr/>
            </p:nvSpPr>
            <p:spPr>
              <a:xfrm>
                <a:off x="2776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82" name="Google Shape;3982;g15d961c301f_0_4557"/>
              <p:cNvSpPr/>
              <p:nvPr/>
            </p:nvSpPr>
            <p:spPr>
              <a:xfrm>
                <a:off x="2699" y="191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83" name="Google Shape;3983;g15d961c301f_0_4557"/>
              <p:cNvSpPr/>
              <p:nvPr/>
            </p:nvSpPr>
            <p:spPr>
              <a:xfrm>
                <a:off x="2776" y="187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84" name="Google Shape;3984;g15d961c301f_0_4557"/>
              <p:cNvSpPr/>
              <p:nvPr/>
            </p:nvSpPr>
            <p:spPr>
              <a:xfrm>
                <a:off x="3080" y="248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85" name="Google Shape;3985;g15d961c301f_0_4557"/>
              <p:cNvSpPr/>
              <p:nvPr/>
            </p:nvSpPr>
            <p:spPr>
              <a:xfrm>
                <a:off x="3080" y="221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86" name="Google Shape;3986;g15d961c301f_0_4557"/>
              <p:cNvSpPr/>
              <p:nvPr/>
            </p:nvSpPr>
            <p:spPr>
              <a:xfrm>
                <a:off x="3080" y="230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87" name="Google Shape;3987;g15d961c301f_0_4557"/>
              <p:cNvSpPr/>
              <p:nvPr/>
            </p:nvSpPr>
            <p:spPr>
              <a:xfrm>
                <a:off x="3004" y="261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88" name="Google Shape;3988;g15d961c301f_0_4557"/>
              <p:cNvSpPr/>
              <p:nvPr/>
            </p:nvSpPr>
            <p:spPr>
              <a:xfrm>
                <a:off x="3080" y="2395"/>
                <a:ext cx="77" cy="67"/>
              </a:xfrm>
              <a:custGeom>
                <a:rect b="b" l="l" r="r" t="t"/>
                <a:pathLst>
                  <a:path extrusionOk="0" h="67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7"/>
                    </a:lnTo>
                    <a:lnTo>
                      <a:pt x="56" y="67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89" name="Google Shape;3989;g15d961c301f_0_4557"/>
              <p:cNvSpPr/>
              <p:nvPr/>
            </p:nvSpPr>
            <p:spPr>
              <a:xfrm>
                <a:off x="3080" y="187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90" name="Google Shape;3990;g15d961c301f_0_4557"/>
              <p:cNvSpPr/>
              <p:nvPr/>
            </p:nvSpPr>
            <p:spPr>
              <a:xfrm>
                <a:off x="3080" y="178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91" name="Google Shape;3991;g15d961c301f_0_4557"/>
              <p:cNvSpPr/>
              <p:nvPr/>
            </p:nvSpPr>
            <p:spPr>
              <a:xfrm>
                <a:off x="3080" y="213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92" name="Google Shape;3992;g15d961c301f_0_4557"/>
              <p:cNvSpPr/>
              <p:nvPr/>
            </p:nvSpPr>
            <p:spPr>
              <a:xfrm>
                <a:off x="3080" y="204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93" name="Google Shape;3993;g15d961c301f_0_4557"/>
              <p:cNvSpPr/>
              <p:nvPr/>
            </p:nvSpPr>
            <p:spPr>
              <a:xfrm>
                <a:off x="3080" y="195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94" name="Google Shape;3994;g15d961c301f_0_4557"/>
              <p:cNvSpPr/>
              <p:nvPr/>
            </p:nvSpPr>
            <p:spPr>
              <a:xfrm>
                <a:off x="3080" y="169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95" name="Google Shape;3995;g15d961c301f_0_4557"/>
              <p:cNvSpPr/>
              <p:nvPr/>
            </p:nvSpPr>
            <p:spPr>
              <a:xfrm>
                <a:off x="3080" y="82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96" name="Google Shape;3996;g15d961c301f_0_4557"/>
              <p:cNvSpPr/>
              <p:nvPr/>
            </p:nvSpPr>
            <p:spPr>
              <a:xfrm>
                <a:off x="3080" y="108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97" name="Google Shape;3997;g15d961c301f_0_4557"/>
              <p:cNvSpPr/>
              <p:nvPr/>
            </p:nvSpPr>
            <p:spPr>
              <a:xfrm>
                <a:off x="3080" y="117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98" name="Google Shape;3998;g15d961c301f_0_4557"/>
              <p:cNvSpPr/>
              <p:nvPr/>
            </p:nvSpPr>
            <p:spPr>
              <a:xfrm>
                <a:off x="3080" y="160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99" name="Google Shape;3999;g15d961c301f_0_4557"/>
              <p:cNvSpPr/>
              <p:nvPr/>
            </p:nvSpPr>
            <p:spPr>
              <a:xfrm>
                <a:off x="3080" y="125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00" name="Google Shape;4000;g15d961c301f_0_4557"/>
              <p:cNvSpPr/>
              <p:nvPr/>
            </p:nvSpPr>
            <p:spPr>
              <a:xfrm>
                <a:off x="3080" y="99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01" name="Google Shape;4001;g15d961c301f_0_4557"/>
              <p:cNvSpPr/>
              <p:nvPr/>
            </p:nvSpPr>
            <p:spPr>
              <a:xfrm>
                <a:off x="3080" y="134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02" name="Google Shape;4002;g15d961c301f_0_4557"/>
              <p:cNvSpPr/>
              <p:nvPr/>
            </p:nvSpPr>
            <p:spPr>
              <a:xfrm>
                <a:off x="3080" y="72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03" name="Google Shape;4003;g15d961c301f_0_4557"/>
              <p:cNvSpPr/>
              <p:nvPr/>
            </p:nvSpPr>
            <p:spPr>
              <a:xfrm>
                <a:off x="3157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04" name="Google Shape;4004;g15d961c301f_0_4557"/>
              <p:cNvSpPr/>
              <p:nvPr/>
            </p:nvSpPr>
            <p:spPr>
              <a:xfrm>
                <a:off x="3157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05" name="Google Shape;4005;g15d961c301f_0_4557"/>
              <p:cNvSpPr/>
              <p:nvPr/>
            </p:nvSpPr>
            <p:spPr>
              <a:xfrm>
                <a:off x="3157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06" name="Google Shape;4006;g15d961c301f_0_4557"/>
              <p:cNvSpPr/>
              <p:nvPr/>
            </p:nvSpPr>
            <p:spPr>
              <a:xfrm>
                <a:off x="3157" y="226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07" name="Google Shape;4007;g15d961c301f_0_4557"/>
              <p:cNvSpPr/>
              <p:nvPr/>
            </p:nvSpPr>
            <p:spPr>
              <a:xfrm>
                <a:off x="3157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08" name="Google Shape;4008;g15d961c301f_0_4557"/>
              <p:cNvSpPr/>
              <p:nvPr/>
            </p:nvSpPr>
            <p:spPr>
              <a:xfrm>
                <a:off x="3157" y="235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09" name="Google Shape;4009;g15d961c301f_0_4557"/>
              <p:cNvSpPr/>
              <p:nvPr/>
            </p:nvSpPr>
            <p:spPr>
              <a:xfrm>
                <a:off x="3157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10" name="Google Shape;4010;g15d961c301f_0_4557"/>
              <p:cNvSpPr/>
              <p:nvPr/>
            </p:nvSpPr>
            <p:spPr>
              <a:xfrm>
                <a:off x="3157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11" name="Google Shape;4011;g15d961c301f_0_4557"/>
              <p:cNvSpPr/>
              <p:nvPr/>
            </p:nvSpPr>
            <p:spPr>
              <a:xfrm>
                <a:off x="3157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12" name="Google Shape;4012;g15d961c301f_0_4557"/>
              <p:cNvSpPr/>
              <p:nvPr/>
            </p:nvSpPr>
            <p:spPr>
              <a:xfrm>
                <a:off x="3157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13" name="Google Shape;4013;g15d961c301f_0_4557"/>
              <p:cNvSpPr/>
              <p:nvPr/>
            </p:nvSpPr>
            <p:spPr>
              <a:xfrm>
                <a:off x="3157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14" name="Google Shape;4014;g15d961c301f_0_4557"/>
              <p:cNvSpPr/>
              <p:nvPr/>
            </p:nvSpPr>
            <p:spPr>
              <a:xfrm>
                <a:off x="2928" y="221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15" name="Google Shape;4015;g15d961c301f_0_4557"/>
              <p:cNvSpPr/>
              <p:nvPr/>
            </p:nvSpPr>
            <p:spPr>
              <a:xfrm>
                <a:off x="3080" y="256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16" name="Google Shape;4016;g15d961c301f_0_4557"/>
              <p:cNvSpPr/>
              <p:nvPr/>
            </p:nvSpPr>
            <p:spPr>
              <a:xfrm>
                <a:off x="3080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17" name="Google Shape;4017;g15d961c301f_0_4557"/>
              <p:cNvSpPr/>
              <p:nvPr/>
            </p:nvSpPr>
            <p:spPr>
              <a:xfrm>
                <a:off x="2928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18" name="Google Shape;4018;g15d961c301f_0_4557"/>
              <p:cNvSpPr/>
              <p:nvPr/>
            </p:nvSpPr>
            <p:spPr>
              <a:xfrm>
                <a:off x="2928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19" name="Google Shape;4019;g15d961c301f_0_4557"/>
              <p:cNvSpPr/>
              <p:nvPr/>
            </p:nvSpPr>
            <p:spPr>
              <a:xfrm>
                <a:off x="2928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20" name="Google Shape;4020;g15d961c301f_0_4557"/>
              <p:cNvSpPr/>
              <p:nvPr/>
            </p:nvSpPr>
            <p:spPr>
              <a:xfrm>
                <a:off x="2928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21" name="Google Shape;4021;g15d961c301f_0_4557"/>
              <p:cNvSpPr/>
              <p:nvPr/>
            </p:nvSpPr>
            <p:spPr>
              <a:xfrm>
                <a:off x="2928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22" name="Google Shape;4022;g15d961c301f_0_4557"/>
              <p:cNvSpPr/>
              <p:nvPr/>
            </p:nvSpPr>
            <p:spPr>
              <a:xfrm>
                <a:off x="2928" y="187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23" name="Google Shape;4023;g15d961c301f_0_4557"/>
              <p:cNvSpPr/>
              <p:nvPr/>
            </p:nvSpPr>
            <p:spPr>
              <a:xfrm>
                <a:off x="2928" y="204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24" name="Google Shape;4024;g15d961c301f_0_4557"/>
              <p:cNvSpPr/>
              <p:nvPr/>
            </p:nvSpPr>
            <p:spPr>
              <a:xfrm>
                <a:off x="2928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25" name="Google Shape;4025;g15d961c301f_0_4557"/>
              <p:cNvSpPr/>
              <p:nvPr/>
            </p:nvSpPr>
            <p:spPr>
              <a:xfrm>
                <a:off x="2928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26" name="Google Shape;4026;g15d961c301f_0_4557"/>
              <p:cNvSpPr/>
              <p:nvPr/>
            </p:nvSpPr>
            <p:spPr>
              <a:xfrm>
                <a:off x="2928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27" name="Google Shape;4027;g15d961c301f_0_4557"/>
              <p:cNvSpPr/>
              <p:nvPr/>
            </p:nvSpPr>
            <p:spPr>
              <a:xfrm>
                <a:off x="2928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28" name="Google Shape;4028;g15d961c301f_0_4557"/>
              <p:cNvSpPr/>
              <p:nvPr/>
            </p:nvSpPr>
            <p:spPr>
              <a:xfrm>
                <a:off x="2928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29" name="Google Shape;4029;g15d961c301f_0_4557"/>
              <p:cNvSpPr/>
              <p:nvPr/>
            </p:nvSpPr>
            <p:spPr>
              <a:xfrm>
                <a:off x="2928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30" name="Google Shape;4030;g15d961c301f_0_4557"/>
              <p:cNvSpPr/>
              <p:nvPr/>
            </p:nvSpPr>
            <p:spPr>
              <a:xfrm>
                <a:off x="3157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31" name="Google Shape;4031;g15d961c301f_0_4557"/>
              <p:cNvSpPr/>
              <p:nvPr/>
            </p:nvSpPr>
            <p:spPr>
              <a:xfrm>
                <a:off x="3004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32" name="Google Shape;4032;g15d961c301f_0_4557"/>
              <p:cNvSpPr/>
              <p:nvPr/>
            </p:nvSpPr>
            <p:spPr>
              <a:xfrm>
                <a:off x="3004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33" name="Google Shape;4033;g15d961c301f_0_4557"/>
              <p:cNvSpPr/>
              <p:nvPr/>
            </p:nvSpPr>
            <p:spPr>
              <a:xfrm>
                <a:off x="3004" y="33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34" name="Google Shape;4034;g15d961c301f_0_4557"/>
              <p:cNvSpPr/>
              <p:nvPr/>
            </p:nvSpPr>
            <p:spPr>
              <a:xfrm>
                <a:off x="3004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35" name="Google Shape;4035;g15d961c301f_0_4557"/>
              <p:cNvSpPr/>
              <p:nvPr/>
            </p:nvSpPr>
            <p:spPr>
              <a:xfrm>
                <a:off x="3004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36" name="Google Shape;4036;g15d961c301f_0_4557"/>
              <p:cNvSpPr/>
              <p:nvPr/>
            </p:nvSpPr>
            <p:spPr>
              <a:xfrm>
                <a:off x="3004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37" name="Google Shape;4037;g15d961c301f_0_4557"/>
              <p:cNvSpPr/>
              <p:nvPr/>
            </p:nvSpPr>
            <p:spPr>
              <a:xfrm>
                <a:off x="3004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38" name="Google Shape;4038;g15d961c301f_0_4557"/>
              <p:cNvSpPr/>
              <p:nvPr/>
            </p:nvSpPr>
            <p:spPr>
              <a:xfrm>
                <a:off x="3004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39" name="Google Shape;4039;g15d961c301f_0_4557"/>
              <p:cNvSpPr/>
              <p:nvPr/>
            </p:nvSpPr>
            <p:spPr>
              <a:xfrm>
                <a:off x="3004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40" name="Google Shape;4040;g15d961c301f_0_4557"/>
              <p:cNvSpPr/>
              <p:nvPr/>
            </p:nvSpPr>
            <p:spPr>
              <a:xfrm>
                <a:off x="3004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41" name="Google Shape;4041;g15d961c301f_0_4557"/>
              <p:cNvSpPr/>
              <p:nvPr/>
            </p:nvSpPr>
            <p:spPr>
              <a:xfrm>
                <a:off x="3004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42" name="Google Shape;4042;g15d961c301f_0_4557"/>
              <p:cNvSpPr/>
              <p:nvPr/>
            </p:nvSpPr>
            <p:spPr>
              <a:xfrm>
                <a:off x="3004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43" name="Google Shape;4043;g15d961c301f_0_4557"/>
              <p:cNvSpPr/>
              <p:nvPr/>
            </p:nvSpPr>
            <p:spPr>
              <a:xfrm>
                <a:off x="3004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44" name="Google Shape;4044;g15d961c301f_0_4557"/>
              <p:cNvSpPr/>
              <p:nvPr/>
            </p:nvSpPr>
            <p:spPr>
              <a:xfrm>
                <a:off x="3004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45" name="Google Shape;4045;g15d961c301f_0_4557"/>
              <p:cNvSpPr/>
              <p:nvPr/>
            </p:nvSpPr>
            <p:spPr>
              <a:xfrm>
                <a:off x="3004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46" name="Google Shape;4046;g15d961c301f_0_4557"/>
              <p:cNvSpPr/>
              <p:nvPr/>
            </p:nvSpPr>
            <p:spPr>
              <a:xfrm>
                <a:off x="3004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47" name="Google Shape;4047;g15d961c301f_0_4557"/>
              <p:cNvSpPr/>
              <p:nvPr/>
            </p:nvSpPr>
            <p:spPr>
              <a:xfrm>
                <a:off x="3004" y="226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48" name="Google Shape;4048;g15d961c301f_0_4557"/>
              <p:cNvSpPr/>
              <p:nvPr/>
            </p:nvSpPr>
            <p:spPr>
              <a:xfrm>
                <a:off x="3004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49" name="Google Shape;4049;g15d961c301f_0_4557"/>
              <p:cNvSpPr/>
              <p:nvPr/>
            </p:nvSpPr>
            <p:spPr>
              <a:xfrm>
                <a:off x="3004" y="235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50" name="Google Shape;4050;g15d961c301f_0_4557"/>
              <p:cNvSpPr/>
              <p:nvPr/>
            </p:nvSpPr>
            <p:spPr>
              <a:xfrm>
                <a:off x="2928" y="248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51" name="Google Shape;4051;g15d961c301f_0_4557"/>
              <p:cNvSpPr/>
              <p:nvPr/>
            </p:nvSpPr>
            <p:spPr>
              <a:xfrm>
                <a:off x="3004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52" name="Google Shape;4052;g15d961c301f_0_4557"/>
              <p:cNvSpPr/>
              <p:nvPr/>
            </p:nvSpPr>
            <p:spPr>
              <a:xfrm>
                <a:off x="4447" y="907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53" name="Google Shape;4053;g15d961c301f_0_4557"/>
              <p:cNvSpPr/>
              <p:nvPr/>
            </p:nvSpPr>
            <p:spPr>
              <a:xfrm>
                <a:off x="4447" y="993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54" name="Google Shape;4054;g15d961c301f_0_4557"/>
              <p:cNvSpPr/>
              <p:nvPr/>
            </p:nvSpPr>
            <p:spPr>
              <a:xfrm>
                <a:off x="4447" y="82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55" name="Google Shape;4055;g15d961c301f_0_4557"/>
              <p:cNvSpPr/>
              <p:nvPr/>
            </p:nvSpPr>
            <p:spPr>
              <a:xfrm>
                <a:off x="4447" y="108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56" name="Google Shape;4056;g15d961c301f_0_4557"/>
              <p:cNvSpPr/>
              <p:nvPr/>
            </p:nvSpPr>
            <p:spPr>
              <a:xfrm>
                <a:off x="4447" y="1171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57" name="Google Shape;4057;g15d961c301f_0_4557"/>
              <p:cNvSpPr/>
              <p:nvPr/>
            </p:nvSpPr>
            <p:spPr>
              <a:xfrm>
                <a:off x="4447" y="1257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58" name="Google Shape;4058;g15d961c301f_0_4557"/>
              <p:cNvSpPr/>
              <p:nvPr/>
            </p:nvSpPr>
            <p:spPr>
              <a:xfrm>
                <a:off x="4447" y="729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59" name="Google Shape;4059;g15d961c301f_0_4557"/>
              <p:cNvSpPr/>
              <p:nvPr/>
            </p:nvSpPr>
            <p:spPr>
              <a:xfrm>
                <a:off x="4447" y="643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60" name="Google Shape;4060;g15d961c301f_0_4557"/>
              <p:cNvSpPr/>
              <p:nvPr/>
            </p:nvSpPr>
            <p:spPr>
              <a:xfrm>
                <a:off x="4447" y="556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61" name="Google Shape;4061;g15d961c301f_0_4557"/>
              <p:cNvSpPr/>
              <p:nvPr/>
            </p:nvSpPr>
            <p:spPr>
              <a:xfrm>
                <a:off x="4447" y="1694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62" name="Google Shape;4062;g15d961c301f_0_4557"/>
              <p:cNvSpPr/>
              <p:nvPr/>
            </p:nvSpPr>
            <p:spPr>
              <a:xfrm>
                <a:off x="4447" y="143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63" name="Google Shape;4063;g15d961c301f_0_4557"/>
              <p:cNvSpPr/>
              <p:nvPr/>
            </p:nvSpPr>
            <p:spPr>
              <a:xfrm>
                <a:off x="4447" y="1522"/>
                <a:ext cx="71" cy="61"/>
              </a:xfrm>
              <a:custGeom>
                <a:rect b="b" l="l" r="r" t="t"/>
                <a:pathLst>
                  <a:path extrusionOk="0" h="61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1"/>
                    </a:lnTo>
                    <a:lnTo>
                      <a:pt x="56" y="61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64" name="Google Shape;4064;g15d961c301f_0_4557"/>
              <p:cNvSpPr/>
              <p:nvPr/>
            </p:nvSpPr>
            <p:spPr>
              <a:xfrm>
                <a:off x="4447" y="1608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65" name="Google Shape;4065;g15d961c301f_0_4557"/>
              <p:cNvSpPr/>
              <p:nvPr/>
            </p:nvSpPr>
            <p:spPr>
              <a:xfrm>
                <a:off x="4447" y="1344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66" name="Google Shape;4066;g15d961c301f_0_4557"/>
              <p:cNvSpPr/>
              <p:nvPr/>
            </p:nvSpPr>
            <p:spPr>
              <a:xfrm>
                <a:off x="4447" y="47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67" name="Google Shape;4067;g15d961c301f_0_4557"/>
              <p:cNvSpPr/>
              <p:nvPr/>
            </p:nvSpPr>
            <p:spPr>
              <a:xfrm>
                <a:off x="4447" y="2045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68" name="Google Shape;4068;g15d961c301f_0_4557"/>
              <p:cNvSpPr/>
              <p:nvPr/>
            </p:nvSpPr>
            <p:spPr>
              <a:xfrm>
                <a:off x="4518" y="261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69" name="Google Shape;4069;g15d961c301f_0_4557"/>
              <p:cNvSpPr/>
              <p:nvPr/>
            </p:nvSpPr>
            <p:spPr>
              <a:xfrm>
                <a:off x="4594" y="187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70" name="Google Shape;4070;g15d961c301f_0_4557"/>
              <p:cNvSpPr/>
              <p:nvPr/>
            </p:nvSpPr>
            <p:spPr>
              <a:xfrm>
                <a:off x="4594" y="204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71" name="Google Shape;4071;g15d961c301f_0_4557"/>
              <p:cNvSpPr/>
              <p:nvPr/>
            </p:nvSpPr>
            <p:spPr>
              <a:xfrm>
                <a:off x="4594" y="248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72" name="Google Shape;4072;g15d961c301f_0_4557"/>
              <p:cNvSpPr/>
              <p:nvPr/>
            </p:nvSpPr>
            <p:spPr>
              <a:xfrm>
                <a:off x="4594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73" name="Google Shape;4073;g15d961c301f_0_4557"/>
              <p:cNvSpPr/>
              <p:nvPr/>
            </p:nvSpPr>
            <p:spPr>
              <a:xfrm>
                <a:off x="4594" y="221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74" name="Google Shape;4074;g15d961c301f_0_4557"/>
              <p:cNvSpPr/>
              <p:nvPr/>
            </p:nvSpPr>
            <p:spPr>
              <a:xfrm>
                <a:off x="4594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75" name="Google Shape;4075;g15d961c301f_0_4557"/>
              <p:cNvSpPr/>
              <p:nvPr/>
            </p:nvSpPr>
            <p:spPr>
              <a:xfrm>
                <a:off x="4594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76" name="Google Shape;4076;g15d961c301f_0_4557"/>
              <p:cNvSpPr/>
              <p:nvPr/>
            </p:nvSpPr>
            <p:spPr>
              <a:xfrm>
                <a:off x="4594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77" name="Google Shape;4077;g15d961c301f_0_4557"/>
              <p:cNvSpPr/>
              <p:nvPr/>
            </p:nvSpPr>
            <p:spPr>
              <a:xfrm>
                <a:off x="4594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61" y="67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78" name="Google Shape;4078;g15d961c301f_0_4557"/>
              <p:cNvSpPr/>
              <p:nvPr/>
            </p:nvSpPr>
            <p:spPr>
              <a:xfrm>
                <a:off x="4594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79" name="Google Shape;4079;g15d961c301f_0_4557"/>
              <p:cNvSpPr/>
              <p:nvPr/>
            </p:nvSpPr>
            <p:spPr>
              <a:xfrm>
                <a:off x="4594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80" name="Google Shape;4080;g15d961c301f_0_4557"/>
              <p:cNvSpPr/>
              <p:nvPr/>
            </p:nvSpPr>
            <p:spPr>
              <a:xfrm>
                <a:off x="4594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81" name="Google Shape;4081;g15d961c301f_0_4557"/>
              <p:cNvSpPr/>
              <p:nvPr/>
            </p:nvSpPr>
            <p:spPr>
              <a:xfrm>
                <a:off x="4594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82" name="Google Shape;4082;g15d961c301f_0_4557"/>
              <p:cNvSpPr/>
              <p:nvPr/>
            </p:nvSpPr>
            <p:spPr>
              <a:xfrm>
                <a:off x="4594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83" name="Google Shape;4083;g15d961c301f_0_4557"/>
              <p:cNvSpPr/>
              <p:nvPr/>
            </p:nvSpPr>
            <p:spPr>
              <a:xfrm>
                <a:off x="4594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4084" name="Google Shape;4084;g15d961c301f_0_4557"/>
            <p:cNvGrpSpPr/>
            <p:nvPr/>
          </p:nvGrpSpPr>
          <p:grpSpPr>
            <a:xfrm>
              <a:off x="3685" y="292"/>
              <a:ext cx="1290" cy="2434"/>
              <a:chOff x="3685" y="292"/>
              <a:chExt cx="1290" cy="2434"/>
            </a:xfrm>
          </p:grpSpPr>
          <p:sp>
            <p:nvSpPr>
              <p:cNvPr id="4085" name="Google Shape;4085;g15d961c301f_0_4557"/>
              <p:cNvSpPr/>
              <p:nvPr/>
            </p:nvSpPr>
            <p:spPr>
              <a:xfrm>
                <a:off x="4371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86" name="Google Shape;4086;g15d961c301f_0_4557"/>
              <p:cNvSpPr/>
              <p:nvPr/>
            </p:nvSpPr>
            <p:spPr>
              <a:xfrm>
                <a:off x="4371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87" name="Google Shape;4087;g15d961c301f_0_4557"/>
              <p:cNvSpPr/>
              <p:nvPr/>
            </p:nvSpPr>
            <p:spPr>
              <a:xfrm>
                <a:off x="4371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88" name="Google Shape;4088;g15d961c301f_0_4557"/>
              <p:cNvSpPr/>
              <p:nvPr/>
            </p:nvSpPr>
            <p:spPr>
              <a:xfrm>
                <a:off x="4371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89" name="Google Shape;4089;g15d961c301f_0_4557"/>
              <p:cNvSpPr/>
              <p:nvPr/>
            </p:nvSpPr>
            <p:spPr>
              <a:xfrm>
                <a:off x="4371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90" name="Google Shape;4090;g15d961c301f_0_4557"/>
              <p:cNvSpPr/>
              <p:nvPr/>
            </p:nvSpPr>
            <p:spPr>
              <a:xfrm>
                <a:off x="4371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91" name="Google Shape;4091;g15d961c301f_0_4557"/>
              <p:cNvSpPr/>
              <p:nvPr/>
            </p:nvSpPr>
            <p:spPr>
              <a:xfrm>
                <a:off x="4371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92" name="Google Shape;4092;g15d961c301f_0_4557"/>
              <p:cNvSpPr/>
              <p:nvPr/>
            </p:nvSpPr>
            <p:spPr>
              <a:xfrm>
                <a:off x="4371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93" name="Google Shape;4093;g15d961c301f_0_4557"/>
              <p:cNvSpPr/>
              <p:nvPr/>
            </p:nvSpPr>
            <p:spPr>
              <a:xfrm>
                <a:off x="4371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94" name="Google Shape;4094;g15d961c301f_0_4557"/>
              <p:cNvSpPr/>
              <p:nvPr/>
            </p:nvSpPr>
            <p:spPr>
              <a:xfrm>
                <a:off x="4294" y="383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16" y="0"/>
                    </a:moveTo>
                    <a:lnTo>
                      <a:pt x="0" y="31"/>
                    </a:lnTo>
                    <a:lnTo>
                      <a:pt x="16" y="61"/>
                    </a:lnTo>
                    <a:lnTo>
                      <a:pt x="56" y="61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95" name="Google Shape;4095;g15d961c301f_0_4557"/>
              <p:cNvSpPr/>
              <p:nvPr/>
            </p:nvSpPr>
            <p:spPr>
              <a:xfrm>
                <a:off x="4371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96" name="Google Shape;4096;g15d961c301f_0_4557"/>
              <p:cNvSpPr/>
              <p:nvPr/>
            </p:nvSpPr>
            <p:spPr>
              <a:xfrm>
                <a:off x="4371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97" name="Google Shape;4097;g15d961c301f_0_4557"/>
              <p:cNvSpPr/>
              <p:nvPr/>
            </p:nvSpPr>
            <p:spPr>
              <a:xfrm>
                <a:off x="4371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98" name="Google Shape;4098;g15d961c301f_0_4557"/>
              <p:cNvSpPr/>
              <p:nvPr/>
            </p:nvSpPr>
            <p:spPr>
              <a:xfrm>
                <a:off x="4371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99" name="Google Shape;4099;g15d961c301f_0_4557"/>
              <p:cNvSpPr/>
              <p:nvPr/>
            </p:nvSpPr>
            <p:spPr>
              <a:xfrm>
                <a:off x="4294" y="213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00" name="Google Shape;4100;g15d961c301f_0_4557"/>
              <p:cNvSpPr/>
              <p:nvPr/>
            </p:nvSpPr>
            <p:spPr>
              <a:xfrm>
                <a:off x="4371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01" name="Google Shape;4101;g15d961c301f_0_4557"/>
              <p:cNvSpPr/>
              <p:nvPr/>
            </p:nvSpPr>
            <p:spPr>
              <a:xfrm>
                <a:off x="4518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02" name="Google Shape;4102;g15d961c301f_0_4557"/>
              <p:cNvSpPr/>
              <p:nvPr/>
            </p:nvSpPr>
            <p:spPr>
              <a:xfrm>
                <a:off x="4518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03" name="Google Shape;4103;g15d961c301f_0_4557"/>
              <p:cNvSpPr/>
              <p:nvPr/>
            </p:nvSpPr>
            <p:spPr>
              <a:xfrm>
                <a:off x="4518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04" name="Google Shape;4104;g15d961c301f_0_4557"/>
              <p:cNvSpPr/>
              <p:nvPr/>
            </p:nvSpPr>
            <p:spPr>
              <a:xfrm>
                <a:off x="4518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05" name="Google Shape;4105;g15d961c301f_0_4557"/>
              <p:cNvSpPr/>
              <p:nvPr/>
            </p:nvSpPr>
            <p:spPr>
              <a:xfrm>
                <a:off x="4518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06" name="Google Shape;4106;g15d961c301f_0_4557"/>
              <p:cNvSpPr/>
              <p:nvPr/>
            </p:nvSpPr>
            <p:spPr>
              <a:xfrm>
                <a:off x="4518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07" name="Google Shape;4107;g15d961c301f_0_4557"/>
              <p:cNvSpPr/>
              <p:nvPr/>
            </p:nvSpPr>
            <p:spPr>
              <a:xfrm>
                <a:off x="4518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08" name="Google Shape;4108;g15d961c301f_0_4557"/>
              <p:cNvSpPr/>
              <p:nvPr/>
            </p:nvSpPr>
            <p:spPr>
              <a:xfrm>
                <a:off x="4518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09" name="Google Shape;4109;g15d961c301f_0_4557"/>
              <p:cNvSpPr/>
              <p:nvPr/>
            </p:nvSpPr>
            <p:spPr>
              <a:xfrm>
                <a:off x="4518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10" name="Google Shape;4110;g15d961c301f_0_4557"/>
              <p:cNvSpPr/>
              <p:nvPr/>
            </p:nvSpPr>
            <p:spPr>
              <a:xfrm>
                <a:off x="4518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11" name="Google Shape;4111;g15d961c301f_0_4557"/>
              <p:cNvSpPr/>
              <p:nvPr/>
            </p:nvSpPr>
            <p:spPr>
              <a:xfrm>
                <a:off x="4518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12" name="Google Shape;4112;g15d961c301f_0_4557"/>
              <p:cNvSpPr/>
              <p:nvPr/>
            </p:nvSpPr>
            <p:spPr>
              <a:xfrm>
                <a:off x="4518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13" name="Google Shape;4113;g15d961c301f_0_4557"/>
              <p:cNvSpPr/>
              <p:nvPr/>
            </p:nvSpPr>
            <p:spPr>
              <a:xfrm>
                <a:off x="4518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14" name="Google Shape;4114;g15d961c301f_0_4557"/>
              <p:cNvSpPr/>
              <p:nvPr/>
            </p:nvSpPr>
            <p:spPr>
              <a:xfrm>
                <a:off x="4518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15" name="Google Shape;4115;g15d961c301f_0_4557"/>
              <p:cNvSpPr/>
              <p:nvPr/>
            </p:nvSpPr>
            <p:spPr>
              <a:xfrm>
                <a:off x="4518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16" name="Google Shape;4116;g15d961c301f_0_4557"/>
              <p:cNvSpPr/>
              <p:nvPr/>
            </p:nvSpPr>
            <p:spPr>
              <a:xfrm>
                <a:off x="4518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17" name="Google Shape;4117;g15d961c301f_0_4557"/>
              <p:cNvSpPr/>
              <p:nvPr/>
            </p:nvSpPr>
            <p:spPr>
              <a:xfrm>
                <a:off x="4371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18" name="Google Shape;4118;g15d961c301f_0_4557"/>
              <p:cNvSpPr/>
              <p:nvPr/>
            </p:nvSpPr>
            <p:spPr>
              <a:xfrm>
                <a:off x="4371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19" name="Google Shape;4119;g15d961c301f_0_4557"/>
              <p:cNvSpPr/>
              <p:nvPr/>
            </p:nvSpPr>
            <p:spPr>
              <a:xfrm>
                <a:off x="4899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20" name="Google Shape;4120;g15d961c301f_0_4557"/>
              <p:cNvSpPr/>
              <p:nvPr/>
            </p:nvSpPr>
            <p:spPr>
              <a:xfrm>
                <a:off x="4899" y="248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21" name="Google Shape;4121;g15d961c301f_0_4557"/>
              <p:cNvSpPr/>
              <p:nvPr/>
            </p:nvSpPr>
            <p:spPr>
              <a:xfrm>
                <a:off x="4899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22" name="Google Shape;4122;g15d961c301f_0_4557"/>
              <p:cNvSpPr/>
              <p:nvPr/>
            </p:nvSpPr>
            <p:spPr>
              <a:xfrm>
                <a:off x="4899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23" name="Google Shape;4123;g15d961c301f_0_4557"/>
              <p:cNvSpPr/>
              <p:nvPr/>
            </p:nvSpPr>
            <p:spPr>
              <a:xfrm>
                <a:off x="4899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56" y="67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24" name="Google Shape;4124;g15d961c301f_0_4557"/>
              <p:cNvSpPr/>
              <p:nvPr/>
            </p:nvSpPr>
            <p:spPr>
              <a:xfrm>
                <a:off x="4899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76" y="35"/>
                    </a:moveTo>
                    <a:lnTo>
                      <a:pt x="56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25" name="Google Shape;4125;g15d961c301f_0_4557"/>
              <p:cNvSpPr/>
              <p:nvPr/>
            </p:nvSpPr>
            <p:spPr>
              <a:xfrm>
                <a:off x="4899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26" name="Google Shape;4126;g15d961c301f_0_4557"/>
              <p:cNvSpPr/>
              <p:nvPr/>
            </p:nvSpPr>
            <p:spPr>
              <a:xfrm>
                <a:off x="4899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27" name="Google Shape;4127;g15d961c301f_0_4557"/>
              <p:cNvSpPr/>
              <p:nvPr/>
            </p:nvSpPr>
            <p:spPr>
              <a:xfrm>
                <a:off x="4899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28" name="Google Shape;4128;g15d961c301f_0_4557"/>
              <p:cNvSpPr/>
              <p:nvPr/>
            </p:nvSpPr>
            <p:spPr>
              <a:xfrm>
                <a:off x="4899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29" name="Google Shape;4129;g15d961c301f_0_4557"/>
              <p:cNvSpPr/>
              <p:nvPr/>
            </p:nvSpPr>
            <p:spPr>
              <a:xfrm>
                <a:off x="4899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30" name="Google Shape;4130;g15d961c301f_0_4557"/>
              <p:cNvSpPr/>
              <p:nvPr/>
            </p:nvSpPr>
            <p:spPr>
              <a:xfrm>
                <a:off x="4823" y="261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31" name="Google Shape;4131;g15d961c301f_0_4557"/>
              <p:cNvSpPr/>
              <p:nvPr/>
            </p:nvSpPr>
            <p:spPr>
              <a:xfrm>
                <a:off x="4899" y="256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32" name="Google Shape;4132;g15d961c301f_0_4557"/>
              <p:cNvSpPr/>
              <p:nvPr/>
            </p:nvSpPr>
            <p:spPr>
              <a:xfrm>
                <a:off x="4823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33" name="Google Shape;4133;g15d961c301f_0_4557"/>
              <p:cNvSpPr/>
              <p:nvPr/>
            </p:nvSpPr>
            <p:spPr>
              <a:xfrm>
                <a:off x="4823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34" name="Google Shape;4134;g15d961c301f_0_4557"/>
              <p:cNvSpPr/>
              <p:nvPr/>
            </p:nvSpPr>
            <p:spPr>
              <a:xfrm>
                <a:off x="4823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35" name="Google Shape;4135;g15d961c301f_0_4557"/>
              <p:cNvSpPr/>
              <p:nvPr/>
            </p:nvSpPr>
            <p:spPr>
              <a:xfrm>
                <a:off x="4823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36" name="Google Shape;4136;g15d961c301f_0_4557"/>
              <p:cNvSpPr/>
              <p:nvPr/>
            </p:nvSpPr>
            <p:spPr>
              <a:xfrm>
                <a:off x="4823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37" name="Google Shape;4137;g15d961c301f_0_4557"/>
              <p:cNvSpPr/>
              <p:nvPr/>
            </p:nvSpPr>
            <p:spPr>
              <a:xfrm>
                <a:off x="4823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38" name="Google Shape;4138;g15d961c301f_0_4557"/>
              <p:cNvSpPr/>
              <p:nvPr/>
            </p:nvSpPr>
            <p:spPr>
              <a:xfrm>
                <a:off x="4823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39" name="Google Shape;4139;g15d961c301f_0_4557"/>
              <p:cNvSpPr/>
              <p:nvPr/>
            </p:nvSpPr>
            <p:spPr>
              <a:xfrm>
                <a:off x="4899" y="26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40" name="Google Shape;4140;g15d961c301f_0_4557"/>
              <p:cNvSpPr/>
              <p:nvPr/>
            </p:nvSpPr>
            <p:spPr>
              <a:xfrm>
                <a:off x="4899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41" name="Google Shape;4141;g15d961c301f_0_4557"/>
              <p:cNvSpPr/>
              <p:nvPr/>
            </p:nvSpPr>
            <p:spPr>
              <a:xfrm>
                <a:off x="4823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42" name="Google Shape;4142;g15d961c301f_0_4557"/>
              <p:cNvSpPr/>
              <p:nvPr/>
            </p:nvSpPr>
            <p:spPr>
              <a:xfrm>
                <a:off x="4747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43" name="Google Shape;4143;g15d961c301f_0_4557"/>
              <p:cNvSpPr/>
              <p:nvPr/>
            </p:nvSpPr>
            <p:spPr>
              <a:xfrm>
                <a:off x="4747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55" y="67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44" name="Google Shape;4144;g15d961c301f_0_4557"/>
              <p:cNvSpPr/>
              <p:nvPr/>
            </p:nvSpPr>
            <p:spPr>
              <a:xfrm>
                <a:off x="4747" y="248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45" name="Google Shape;4145;g15d961c301f_0_4557"/>
              <p:cNvSpPr/>
              <p:nvPr/>
            </p:nvSpPr>
            <p:spPr>
              <a:xfrm>
                <a:off x="4670" y="51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46" name="Google Shape;4146;g15d961c301f_0_4557"/>
              <p:cNvSpPr/>
              <p:nvPr/>
            </p:nvSpPr>
            <p:spPr>
              <a:xfrm>
                <a:off x="4670" y="252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47" name="Google Shape;4147;g15d961c301f_0_4557"/>
              <p:cNvSpPr/>
              <p:nvPr/>
            </p:nvSpPr>
            <p:spPr>
              <a:xfrm>
                <a:off x="4670" y="103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48" name="Google Shape;4148;g15d961c301f_0_4557"/>
              <p:cNvSpPr/>
              <p:nvPr/>
            </p:nvSpPr>
            <p:spPr>
              <a:xfrm>
                <a:off x="4670" y="112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49" name="Google Shape;4149;g15d961c301f_0_4557"/>
              <p:cNvSpPr/>
              <p:nvPr/>
            </p:nvSpPr>
            <p:spPr>
              <a:xfrm>
                <a:off x="4670" y="129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50" name="Google Shape;4150;g15d961c301f_0_4557"/>
              <p:cNvSpPr/>
              <p:nvPr/>
            </p:nvSpPr>
            <p:spPr>
              <a:xfrm>
                <a:off x="4670" y="121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51" name="Google Shape;4151;g15d961c301f_0_4557"/>
              <p:cNvSpPr/>
              <p:nvPr/>
            </p:nvSpPr>
            <p:spPr>
              <a:xfrm>
                <a:off x="4670" y="95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61" y="61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52" name="Google Shape;4152;g15d961c301f_0_4557"/>
              <p:cNvSpPr/>
              <p:nvPr/>
            </p:nvSpPr>
            <p:spPr>
              <a:xfrm>
                <a:off x="4670" y="60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53" name="Google Shape;4153;g15d961c301f_0_4557"/>
              <p:cNvSpPr/>
              <p:nvPr/>
            </p:nvSpPr>
            <p:spPr>
              <a:xfrm>
                <a:off x="4670" y="235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54" name="Google Shape;4154;g15d961c301f_0_4557"/>
              <p:cNvSpPr/>
              <p:nvPr/>
            </p:nvSpPr>
            <p:spPr>
              <a:xfrm>
                <a:off x="4670" y="77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55" name="Google Shape;4155;g15d961c301f_0_4557"/>
              <p:cNvSpPr/>
              <p:nvPr/>
            </p:nvSpPr>
            <p:spPr>
              <a:xfrm>
                <a:off x="4670" y="86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56" name="Google Shape;4156;g15d961c301f_0_4557"/>
              <p:cNvSpPr/>
              <p:nvPr/>
            </p:nvSpPr>
            <p:spPr>
              <a:xfrm>
                <a:off x="4594" y="256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57" name="Google Shape;4157;g15d961c301f_0_4557"/>
              <p:cNvSpPr/>
              <p:nvPr/>
            </p:nvSpPr>
            <p:spPr>
              <a:xfrm>
                <a:off x="4670" y="138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58" name="Google Shape;4158;g15d961c301f_0_4557"/>
              <p:cNvSpPr/>
              <p:nvPr/>
            </p:nvSpPr>
            <p:spPr>
              <a:xfrm>
                <a:off x="4670" y="2441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61" y="61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59" name="Google Shape;4159;g15d961c301f_0_4557"/>
              <p:cNvSpPr/>
              <p:nvPr/>
            </p:nvSpPr>
            <p:spPr>
              <a:xfrm>
                <a:off x="4594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60" name="Google Shape;4160;g15d961c301f_0_4557"/>
              <p:cNvSpPr/>
              <p:nvPr/>
            </p:nvSpPr>
            <p:spPr>
              <a:xfrm>
                <a:off x="4670" y="68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61" name="Google Shape;4161;g15d961c301f_0_4557"/>
              <p:cNvSpPr/>
              <p:nvPr/>
            </p:nvSpPr>
            <p:spPr>
              <a:xfrm>
                <a:off x="4747" y="256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62" name="Google Shape;4162;g15d961c301f_0_4557"/>
              <p:cNvSpPr/>
              <p:nvPr/>
            </p:nvSpPr>
            <p:spPr>
              <a:xfrm>
                <a:off x="4823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63" name="Google Shape;4163;g15d961c301f_0_4557"/>
              <p:cNvSpPr/>
              <p:nvPr/>
            </p:nvSpPr>
            <p:spPr>
              <a:xfrm>
                <a:off x="4747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64" name="Google Shape;4164;g15d961c301f_0_4557"/>
              <p:cNvSpPr/>
              <p:nvPr/>
            </p:nvSpPr>
            <p:spPr>
              <a:xfrm>
                <a:off x="4823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65" name="Google Shape;4165;g15d961c301f_0_4557"/>
              <p:cNvSpPr/>
              <p:nvPr/>
            </p:nvSpPr>
            <p:spPr>
              <a:xfrm>
                <a:off x="4823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66" name="Google Shape;4166;g15d961c301f_0_4557"/>
              <p:cNvSpPr/>
              <p:nvPr/>
            </p:nvSpPr>
            <p:spPr>
              <a:xfrm>
                <a:off x="4823" y="235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67" name="Google Shape;4167;g15d961c301f_0_4557"/>
              <p:cNvSpPr/>
              <p:nvPr/>
            </p:nvSpPr>
            <p:spPr>
              <a:xfrm>
                <a:off x="4823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68" name="Google Shape;4168;g15d961c301f_0_4557"/>
              <p:cNvSpPr/>
              <p:nvPr/>
            </p:nvSpPr>
            <p:spPr>
              <a:xfrm>
                <a:off x="4823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69" name="Google Shape;4169;g15d961c301f_0_4557"/>
              <p:cNvSpPr/>
              <p:nvPr/>
            </p:nvSpPr>
            <p:spPr>
              <a:xfrm>
                <a:off x="4747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70" name="Google Shape;4170;g15d961c301f_0_4557"/>
              <p:cNvSpPr/>
              <p:nvPr/>
            </p:nvSpPr>
            <p:spPr>
              <a:xfrm>
                <a:off x="4747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71" name="Google Shape;4171;g15d961c301f_0_4557"/>
              <p:cNvSpPr/>
              <p:nvPr/>
            </p:nvSpPr>
            <p:spPr>
              <a:xfrm>
                <a:off x="4747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72" name="Google Shape;4172;g15d961c301f_0_4557"/>
              <p:cNvSpPr/>
              <p:nvPr/>
            </p:nvSpPr>
            <p:spPr>
              <a:xfrm>
                <a:off x="4747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73" name="Google Shape;4173;g15d961c301f_0_4557"/>
              <p:cNvSpPr/>
              <p:nvPr/>
            </p:nvSpPr>
            <p:spPr>
              <a:xfrm>
                <a:off x="4747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74" name="Google Shape;4174;g15d961c301f_0_4557"/>
              <p:cNvSpPr/>
              <p:nvPr/>
            </p:nvSpPr>
            <p:spPr>
              <a:xfrm>
                <a:off x="4747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75" name="Google Shape;4175;g15d961c301f_0_4557"/>
              <p:cNvSpPr/>
              <p:nvPr/>
            </p:nvSpPr>
            <p:spPr>
              <a:xfrm>
                <a:off x="4747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76" name="Google Shape;4176;g15d961c301f_0_4557"/>
              <p:cNvSpPr/>
              <p:nvPr/>
            </p:nvSpPr>
            <p:spPr>
              <a:xfrm>
                <a:off x="4747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77" name="Google Shape;4177;g15d961c301f_0_4557"/>
              <p:cNvSpPr/>
              <p:nvPr/>
            </p:nvSpPr>
            <p:spPr>
              <a:xfrm>
                <a:off x="4747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78" name="Google Shape;4178;g15d961c301f_0_4557"/>
              <p:cNvSpPr/>
              <p:nvPr/>
            </p:nvSpPr>
            <p:spPr>
              <a:xfrm>
                <a:off x="4823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79" name="Google Shape;4179;g15d961c301f_0_4557"/>
              <p:cNvSpPr/>
              <p:nvPr/>
            </p:nvSpPr>
            <p:spPr>
              <a:xfrm>
                <a:off x="3837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80" name="Google Shape;4180;g15d961c301f_0_4557"/>
              <p:cNvSpPr/>
              <p:nvPr/>
            </p:nvSpPr>
            <p:spPr>
              <a:xfrm>
                <a:off x="3837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81" name="Google Shape;4181;g15d961c301f_0_4557"/>
              <p:cNvSpPr/>
              <p:nvPr/>
            </p:nvSpPr>
            <p:spPr>
              <a:xfrm>
                <a:off x="3837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82" name="Google Shape;4182;g15d961c301f_0_4557"/>
              <p:cNvSpPr/>
              <p:nvPr/>
            </p:nvSpPr>
            <p:spPr>
              <a:xfrm>
                <a:off x="3837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83" name="Google Shape;4183;g15d961c301f_0_4557"/>
              <p:cNvSpPr/>
              <p:nvPr/>
            </p:nvSpPr>
            <p:spPr>
              <a:xfrm>
                <a:off x="3837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84" name="Google Shape;4184;g15d961c301f_0_4557"/>
              <p:cNvSpPr/>
              <p:nvPr/>
            </p:nvSpPr>
            <p:spPr>
              <a:xfrm>
                <a:off x="3837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85" name="Google Shape;4185;g15d961c301f_0_4557"/>
              <p:cNvSpPr/>
              <p:nvPr/>
            </p:nvSpPr>
            <p:spPr>
              <a:xfrm>
                <a:off x="3837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86" name="Google Shape;4186;g15d961c301f_0_4557"/>
              <p:cNvSpPr/>
              <p:nvPr/>
            </p:nvSpPr>
            <p:spPr>
              <a:xfrm>
                <a:off x="3837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87" name="Google Shape;4187;g15d961c301f_0_4557"/>
              <p:cNvSpPr/>
              <p:nvPr/>
            </p:nvSpPr>
            <p:spPr>
              <a:xfrm>
                <a:off x="3837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88" name="Google Shape;4188;g15d961c301f_0_4557"/>
              <p:cNvSpPr/>
              <p:nvPr/>
            </p:nvSpPr>
            <p:spPr>
              <a:xfrm>
                <a:off x="3837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89" name="Google Shape;4189;g15d961c301f_0_4557"/>
              <p:cNvSpPr/>
              <p:nvPr/>
            </p:nvSpPr>
            <p:spPr>
              <a:xfrm>
                <a:off x="3837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90" name="Google Shape;4190;g15d961c301f_0_4557"/>
              <p:cNvSpPr/>
              <p:nvPr/>
            </p:nvSpPr>
            <p:spPr>
              <a:xfrm>
                <a:off x="3837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91" name="Google Shape;4191;g15d961c301f_0_4557"/>
              <p:cNvSpPr/>
              <p:nvPr/>
            </p:nvSpPr>
            <p:spPr>
              <a:xfrm>
                <a:off x="3990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92" name="Google Shape;4192;g15d961c301f_0_4557"/>
              <p:cNvSpPr/>
              <p:nvPr/>
            </p:nvSpPr>
            <p:spPr>
              <a:xfrm>
                <a:off x="3837" y="187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93" name="Google Shape;4193;g15d961c301f_0_4557"/>
              <p:cNvSpPr/>
              <p:nvPr/>
            </p:nvSpPr>
            <p:spPr>
              <a:xfrm>
                <a:off x="3990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94" name="Google Shape;4194;g15d961c301f_0_4557"/>
              <p:cNvSpPr/>
              <p:nvPr/>
            </p:nvSpPr>
            <p:spPr>
              <a:xfrm>
                <a:off x="3913" y="174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95" name="Google Shape;4195;g15d961c301f_0_4557"/>
              <p:cNvSpPr/>
              <p:nvPr/>
            </p:nvSpPr>
            <p:spPr>
              <a:xfrm>
                <a:off x="3913" y="60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96" name="Google Shape;4196;g15d961c301f_0_4557"/>
              <p:cNvSpPr/>
              <p:nvPr/>
            </p:nvSpPr>
            <p:spPr>
              <a:xfrm>
                <a:off x="3913" y="68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97" name="Google Shape;4197;g15d961c301f_0_4557"/>
              <p:cNvSpPr/>
              <p:nvPr/>
            </p:nvSpPr>
            <p:spPr>
              <a:xfrm>
                <a:off x="3913" y="129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98" name="Google Shape;4198;g15d961c301f_0_4557"/>
              <p:cNvSpPr/>
              <p:nvPr/>
            </p:nvSpPr>
            <p:spPr>
              <a:xfrm>
                <a:off x="3913" y="138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99" name="Google Shape;4199;g15d961c301f_0_4557"/>
              <p:cNvSpPr/>
              <p:nvPr/>
            </p:nvSpPr>
            <p:spPr>
              <a:xfrm>
                <a:off x="3913" y="77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00" name="Google Shape;4200;g15d961c301f_0_4557"/>
              <p:cNvSpPr/>
              <p:nvPr/>
            </p:nvSpPr>
            <p:spPr>
              <a:xfrm>
                <a:off x="3913" y="156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01" name="Google Shape;4201;g15d961c301f_0_4557"/>
              <p:cNvSpPr/>
              <p:nvPr/>
            </p:nvSpPr>
            <p:spPr>
              <a:xfrm>
                <a:off x="3913" y="164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02" name="Google Shape;4202;g15d961c301f_0_4557"/>
              <p:cNvSpPr/>
              <p:nvPr/>
            </p:nvSpPr>
            <p:spPr>
              <a:xfrm>
                <a:off x="3913" y="147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03" name="Google Shape;4203;g15d961c301f_0_4557"/>
              <p:cNvSpPr/>
              <p:nvPr/>
            </p:nvSpPr>
            <p:spPr>
              <a:xfrm>
                <a:off x="3913" y="95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04" name="Google Shape;4204;g15d961c301f_0_4557"/>
              <p:cNvSpPr/>
              <p:nvPr/>
            </p:nvSpPr>
            <p:spPr>
              <a:xfrm>
                <a:off x="3913" y="86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05" name="Google Shape;4205;g15d961c301f_0_4557"/>
              <p:cNvSpPr/>
              <p:nvPr/>
            </p:nvSpPr>
            <p:spPr>
              <a:xfrm>
                <a:off x="3913" y="112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06" name="Google Shape;4206;g15d961c301f_0_4557"/>
              <p:cNvSpPr/>
              <p:nvPr/>
            </p:nvSpPr>
            <p:spPr>
              <a:xfrm>
                <a:off x="3913" y="103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07" name="Google Shape;4207;g15d961c301f_0_4557"/>
              <p:cNvSpPr/>
              <p:nvPr/>
            </p:nvSpPr>
            <p:spPr>
              <a:xfrm>
                <a:off x="3913" y="121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08" name="Google Shape;4208;g15d961c301f_0_4557"/>
              <p:cNvSpPr/>
              <p:nvPr/>
            </p:nvSpPr>
            <p:spPr>
              <a:xfrm>
                <a:off x="3761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09" name="Google Shape;4209;g15d961c301f_0_4557"/>
              <p:cNvSpPr/>
              <p:nvPr/>
            </p:nvSpPr>
            <p:spPr>
              <a:xfrm>
                <a:off x="3685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10" name="Google Shape;4210;g15d961c301f_0_4557"/>
              <p:cNvSpPr/>
              <p:nvPr/>
            </p:nvSpPr>
            <p:spPr>
              <a:xfrm>
                <a:off x="3761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11" name="Google Shape;4211;g15d961c301f_0_4557"/>
              <p:cNvSpPr/>
              <p:nvPr/>
            </p:nvSpPr>
            <p:spPr>
              <a:xfrm>
                <a:off x="3685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12" name="Google Shape;4212;g15d961c301f_0_4557"/>
              <p:cNvSpPr/>
              <p:nvPr/>
            </p:nvSpPr>
            <p:spPr>
              <a:xfrm>
                <a:off x="3685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13" name="Google Shape;4213;g15d961c301f_0_4557"/>
              <p:cNvSpPr/>
              <p:nvPr/>
            </p:nvSpPr>
            <p:spPr>
              <a:xfrm>
                <a:off x="3761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14" name="Google Shape;4214;g15d961c301f_0_4557"/>
              <p:cNvSpPr/>
              <p:nvPr/>
            </p:nvSpPr>
            <p:spPr>
              <a:xfrm>
                <a:off x="3761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15" name="Google Shape;4215;g15d961c301f_0_4557"/>
              <p:cNvSpPr/>
              <p:nvPr/>
            </p:nvSpPr>
            <p:spPr>
              <a:xfrm>
                <a:off x="3761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16" name="Google Shape;4216;g15d961c301f_0_4557"/>
              <p:cNvSpPr/>
              <p:nvPr/>
            </p:nvSpPr>
            <p:spPr>
              <a:xfrm>
                <a:off x="3761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17" name="Google Shape;4217;g15d961c301f_0_4557"/>
              <p:cNvSpPr/>
              <p:nvPr/>
            </p:nvSpPr>
            <p:spPr>
              <a:xfrm>
                <a:off x="3761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18" name="Google Shape;4218;g15d961c301f_0_4557"/>
              <p:cNvSpPr/>
              <p:nvPr/>
            </p:nvSpPr>
            <p:spPr>
              <a:xfrm>
                <a:off x="3761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19" name="Google Shape;4219;g15d961c301f_0_4557"/>
              <p:cNvSpPr/>
              <p:nvPr/>
            </p:nvSpPr>
            <p:spPr>
              <a:xfrm>
                <a:off x="3761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20" name="Google Shape;4220;g15d961c301f_0_4557"/>
              <p:cNvSpPr/>
              <p:nvPr/>
            </p:nvSpPr>
            <p:spPr>
              <a:xfrm>
                <a:off x="3837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21" name="Google Shape;4221;g15d961c301f_0_4557"/>
              <p:cNvSpPr/>
              <p:nvPr/>
            </p:nvSpPr>
            <p:spPr>
              <a:xfrm>
                <a:off x="3761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22" name="Google Shape;4222;g15d961c301f_0_4557"/>
              <p:cNvSpPr/>
              <p:nvPr/>
            </p:nvSpPr>
            <p:spPr>
              <a:xfrm>
                <a:off x="3761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23" name="Google Shape;4223;g15d961c301f_0_4557"/>
              <p:cNvSpPr/>
              <p:nvPr/>
            </p:nvSpPr>
            <p:spPr>
              <a:xfrm>
                <a:off x="3761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24" name="Google Shape;4224;g15d961c301f_0_4557"/>
              <p:cNvSpPr/>
              <p:nvPr/>
            </p:nvSpPr>
            <p:spPr>
              <a:xfrm>
                <a:off x="3761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25" name="Google Shape;4225;g15d961c301f_0_4557"/>
              <p:cNvSpPr/>
              <p:nvPr/>
            </p:nvSpPr>
            <p:spPr>
              <a:xfrm>
                <a:off x="3761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26" name="Google Shape;4226;g15d961c301f_0_4557"/>
              <p:cNvSpPr/>
              <p:nvPr/>
            </p:nvSpPr>
            <p:spPr>
              <a:xfrm>
                <a:off x="3837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27" name="Google Shape;4227;g15d961c301f_0_4557"/>
              <p:cNvSpPr/>
              <p:nvPr/>
            </p:nvSpPr>
            <p:spPr>
              <a:xfrm>
                <a:off x="3837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28" name="Google Shape;4228;g15d961c301f_0_4557"/>
              <p:cNvSpPr/>
              <p:nvPr/>
            </p:nvSpPr>
            <p:spPr>
              <a:xfrm>
                <a:off x="4142" y="29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29" name="Google Shape;4229;g15d961c301f_0_4557"/>
              <p:cNvSpPr/>
              <p:nvPr/>
            </p:nvSpPr>
            <p:spPr>
              <a:xfrm>
                <a:off x="4218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30" name="Google Shape;4230;g15d961c301f_0_4557"/>
              <p:cNvSpPr/>
              <p:nvPr/>
            </p:nvSpPr>
            <p:spPr>
              <a:xfrm>
                <a:off x="4218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31" name="Google Shape;4231;g15d961c301f_0_4557"/>
              <p:cNvSpPr/>
              <p:nvPr/>
            </p:nvSpPr>
            <p:spPr>
              <a:xfrm>
                <a:off x="4142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32" name="Google Shape;4232;g15d961c301f_0_4557"/>
              <p:cNvSpPr/>
              <p:nvPr/>
            </p:nvSpPr>
            <p:spPr>
              <a:xfrm>
                <a:off x="4142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33" name="Google Shape;4233;g15d961c301f_0_4557"/>
              <p:cNvSpPr/>
              <p:nvPr/>
            </p:nvSpPr>
            <p:spPr>
              <a:xfrm>
                <a:off x="4218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34" name="Google Shape;4234;g15d961c301f_0_4557"/>
              <p:cNvSpPr/>
              <p:nvPr/>
            </p:nvSpPr>
            <p:spPr>
              <a:xfrm>
                <a:off x="4218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35" name="Google Shape;4235;g15d961c301f_0_4557"/>
              <p:cNvSpPr/>
              <p:nvPr/>
            </p:nvSpPr>
            <p:spPr>
              <a:xfrm>
                <a:off x="4218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36" name="Google Shape;4236;g15d961c301f_0_4557"/>
              <p:cNvSpPr/>
              <p:nvPr/>
            </p:nvSpPr>
            <p:spPr>
              <a:xfrm>
                <a:off x="4218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37" name="Google Shape;4237;g15d961c301f_0_4557"/>
              <p:cNvSpPr/>
              <p:nvPr/>
            </p:nvSpPr>
            <p:spPr>
              <a:xfrm>
                <a:off x="4218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38" name="Google Shape;4238;g15d961c301f_0_4557"/>
              <p:cNvSpPr/>
              <p:nvPr/>
            </p:nvSpPr>
            <p:spPr>
              <a:xfrm>
                <a:off x="4218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39" name="Google Shape;4239;g15d961c301f_0_4557"/>
              <p:cNvSpPr/>
              <p:nvPr/>
            </p:nvSpPr>
            <p:spPr>
              <a:xfrm>
                <a:off x="4218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40" name="Google Shape;4240;g15d961c301f_0_4557"/>
              <p:cNvSpPr/>
              <p:nvPr/>
            </p:nvSpPr>
            <p:spPr>
              <a:xfrm>
                <a:off x="4218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41" name="Google Shape;4241;g15d961c301f_0_4557"/>
              <p:cNvSpPr/>
              <p:nvPr/>
            </p:nvSpPr>
            <p:spPr>
              <a:xfrm>
                <a:off x="4218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42" name="Google Shape;4242;g15d961c301f_0_4557"/>
              <p:cNvSpPr/>
              <p:nvPr/>
            </p:nvSpPr>
            <p:spPr>
              <a:xfrm>
                <a:off x="4218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43" name="Google Shape;4243;g15d961c301f_0_4557"/>
              <p:cNvSpPr/>
              <p:nvPr/>
            </p:nvSpPr>
            <p:spPr>
              <a:xfrm>
                <a:off x="4218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44" name="Google Shape;4244;g15d961c301f_0_4557"/>
              <p:cNvSpPr/>
              <p:nvPr/>
            </p:nvSpPr>
            <p:spPr>
              <a:xfrm>
                <a:off x="4218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45" name="Google Shape;4245;g15d961c301f_0_4557"/>
              <p:cNvSpPr/>
              <p:nvPr/>
            </p:nvSpPr>
            <p:spPr>
              <a:xfrm>
                <a:off x="4218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46" name="Google Shape;4246;g15d961c301f_0_4557"/>
              <p:cNvSpPr/>
              <p:nvPr/>
            </p:nvSpPr>
            <p:spPr>
              <a:xfrm>
                <a:off x="4218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47" name="Google Shape;4247;g15d961c301f_0_4557"/>
              <p:cNvSpPr/>
              <p:nvPr/>
            </p:nvSpPr>
            <p:spPr>
              <a:xfrm>
                <a:off x="4218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48" name="Google Shape;4248;g15d961c301f_0_4557"/>
              <p:cNvSpPr/>
              <p:nvPr/>
            </p:nvSpPr>
            <p:spPr>
              <a:xfrm>
                <a:off x="4218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49" name="Google Shape;4249;g15d961c301f_0_4557"/>
              <p:cNvSpPr/>
              <p:nvPr/>
            </p:nvSpPr>
            <p:spPr>
              <a:xfrm>
                <a:off x="4294" y="72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50" name="Google Shape;4250;g15d961c301f_0_4557"/>
              <p:cNvSpPr/>
              <p:nvPr/>
            </p:nvSpPr>
            <p:spPr>
              <a:xfrm>
                <a:off x="4294" y="134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51" name="Google Shape;4251;g15d961c301f_0_4557"/>
              <p:cNvSpPr/>
              <p:nvPr/>
            </p:nvSpPr>
            <p:spPr>
              <a:xfrm>
                <a:off x="4294" y="187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16" y="0"/>
                    </a:moveTo>
                    <a:lnTo>
                      <a:pt x="0" y="31"/>
                    </a:lnTo>
                    <a:lnTo>
                      <a:pt x="16" y="61"/>
                    </a:lnTo>
                    <a:lnTo>
                      <a:pt x="56" y="61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52" name="Google Shape;4252;g15d961c301f_0_4557"/>
              <p:cNvSpPr/>
              <p:nvPr/>
            </p:nvSpPr>
            <p:spPr>
              <a:xfrm>
                <a:off x="4218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53" name="Google Shape;4253;g15d961c301f_0_4557"/>
              <p:cNvSpPr/>
              <p:nvPr/>
            </p:nvSpPr>
            <p:spPr>
              <a:xfrm>
                <a:off x="4294" y="178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54" name="Google Shape;4254;g15d961c301f_0_4557"/>
              <p:cNvSpPr/>
              <p:nvPr/>
            </p:nvSpPr>
            <p:spPr>
              <a:xfrm>
                <a:off x="4294" y="143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55" name="Google Shape;4255;g15d961c301f_0_4557"/>
              <p:cNvSpPr/>
              <p:nvPr/>
            </p:nvSpPr>
            <p:spPr>
              <a:xfrm>
                <a:off x="4294" y="152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16" y="0"/>
                    </a:moveTo>
                    <a:lnTo>
                      <a:pt x="0" y="30"/>
                    </a:lnTo>
                    <a:lnTo>
                      <a:pt x="16" y="61"/>
                    </a:lnTo>
                    <a:lnTo>
                      <a:pt x="56" y="61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56" name="Google Shape;4256;g15d961c301f_0_4557"/>
              <p:cNvSpPr/>
              <p:nvPr/>
            </p:nvSpPr>
            <p:spPr>
              <a:xfrm>
                <a:off x="4294" y="169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57" name="Google Shape;4257;g15d961c301f_0_4557"/>
              <p:cNvSpPr/>
              <p:nvPr/>
            </p:nvSpPr>
            <p:spPr>
              <a:xfrm>
                <a:off x="4294" y="160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58" name="Google Shape;4258;g15d961c301f_0_4557"/>
              <p:cNvSpPr/>
              <p:nvPr/>
            </p:nvSpPr>
            <p:spPr>
              <a:xfrm>
                <a:off x="4218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59" name="Google Shape;4259;g15d961c301f_0_4557"/>
              <p:cNvSpPr/>
              <p:nvPr/>
            </p:nvSpPr>
            <p:spPr>
              <a:xfrm>
                <a:off x="4294" y="99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60" name="Google Shape;4260;g15d961c301f_0_4557"/>
              <p:cNvSpPr/>
              <p:nvPr/>
            </p:nvSpPr>
            <p:spPr>
              <a:xfrm>
                <a:off x="4294" y="90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61" name="Google Shape;4261;g15d961c301f_0_4557"/>
              <p:cNvSpPr/>
              <p:nvPr/>
            </p:nvSpPr>
            <p:spPr>
              <a:xfrm>
                <a:off x="4294" y="108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62" name="Google Shape;4262;g15d961c301f_0_4557"/>
              <p:cNvSpPr/>
              <p:nvPr/>
            </p:nvSpPr>
            <p:spPr>
              <a:xfrm>
                <a:off x="4294" y="117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63" name="Google Shape;4263;g15d961c301f_0_4557"/>
              <p:cNvSpPr/>
              <p:nvPr/>
            </p:nvSpPr>
            <p:spPr>
              <a:xfrm>
                <a:off x="4294" y="82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64" name="Google Shape;4264;g15d961c301f_0_4557"/>
              <p:cNvSpPr/>
              <p:nvPr/>
            </p:nvSpPr>
            <p:spPr>
              <a:xfrm>
                <a:off x="4294" y="47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65" name="Google Shape;4265;g15d961c301f_0_4557"/>
              <p:cNvSpPr/>
              <p:nvPr/>
            </p:nvSpPr>
            <p:spPr>
              <a:xfrm>
                <a:off x="4294" y="125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66" name="Google Shape;4266;g15d961c301f_0_4557"/>
              <p:cNvSpPr/>
              <p:nvPr/>
            </p:nvSpPr>
            <p:spPr>
              <a:xfrm>
                <a:off x="4294" y="55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67" name="Google Shape;4267;g15d961c301f_0_4557"/>
              <p:cNvSpPr/>
              <p:nvPr/>
            </p:nvSpPr>
            <p:spPr>
              <a:xfrm>
                <a:off x="4294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68" name="Google Shape;4268;g15d961c301f_0_4557"/>
              <p:cNvSpPr/>
              <p:nvPr/>
            </p:nvSpPr>
            <p:spPr>
              <a:xfrm>
                <a:off x="3990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69" name="Google Shape;4269;g15d961c301f_0_4557"/>
              <p:cNvSpPr/>
              <p:nvPr/>
            </p:nvSpPr>
            <p:spPr>
              <a:xfrm>
                <a:off x="4066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70" name="Google Shape;4270;g15d961c301f_0_4557"/>
              <p:cNvSpPr/>
              <p:nvPr/>
            </p:nvSpPr>
            <p:spPr>
              <a:xfrm>
                <a:off x="4066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71" name="Google Shape;4271;g15d961c301f_0_4557"/>
              <p:cNvSpPr/>
              <p:nvPr/>
            </p:nvSpPr>
            <p:spPr>
              <a:xfrm>
                <a:off x="4066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72" name="Google Shape;4272;g15d961c301f_0_4557"/>
              <p:cNvSpPr/>
              <p:nvPr/>
            </p:nvSpPr>
            <p:spPr>
              <a:xfrm>
                <a:off x="4066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73" name="Google Shape;4273;g15d961c301f_0_4557"/>
              <p:cNvSpPr/>
              <p:nvPr/>
            </p:nvSpPr>
            <p:spPr>
              <a:xfrm>
                <a:off x="4066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74" name="Google Shape;4274;g15d961c301f_0_4557"/>
              <p:cNvSpPr/>
              <p:nvPr/>
            </p:nvSpPr>
            <p:spPr>
              <a:xfrm>
                <a:off x="4066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75" name="Google Shape;4275;g15d961c301f_0_4557"/>
              <p:cNvSpPr/>
              <p:nvPr/>
            </p:nvSpPr>
            <p:spPr>
              <a:xfrm>
                <a:off x="4066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76" name="Google Shape;4276;g15d961c301f_0_4557"/>
              <p:cNvSpPr/>
              <p:nvPr/>
            </p:nvSpPr>
            <p:spPr>
              <a:xfrm>
                <a:off x="4066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77" name="Google Shape;4277;g15d961c301f_0_4557"/>
              <p:cNvSpPr/>
              <p:nvPr/>
            </p:nvSpPr>
            <p:spPr>
              <a:xfrm>
                <a:off x="3990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78" name="Google Shape;4278;g15d961c301f_0_4557"/>
              <p:cNvSpPr/>
              <p:nvPr/>
            </p:nvSpPr>
            <p:spPr>
              <a:xfrm>
                <a:off x="3990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79" name="Google Shape;4279;g15d961c301f_0_4557"/>
              <p:cNvSpPr/>
              <p:nvPr/>
            </p:nvSpPr>
            <p:spPr>
              <a:xfrm>
                <a:off x="3990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80" name="Google Shape;4280;g15d961c301f_0_4557"/>
              <p:cNvSpPr/>
              <p:nvPr/>
            </p:nvSpPr>
            <p:spPr>
              <a:xfrm>
                <a:off x="3990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81" name="Google Shape;4281;g15d961c301f_0_4557"/>
              <p:cNvSpPr/>
              <p:nvPr/>
            </p:nvSpPr>
            <p:spPr>
              <a:xfrm>
                <a:off x="3990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82" name="Google Shape;4282;g15d961c301f_0_4557"/>
              <p:cNvSpPr/>
              <p:nvPr/>
            </p:nvSpPr>
            <p:spPr>
              <a:xfrm>
                <a:off x="3990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83" name="Google Shape;4283;g15d961c301f_0_4557"/>
              <p:cNvSpPr/>
              <p:nvPr/>
            </p:nvSpPr>
            <p:spPr>
              <a:xfrm>
                <a:off x="3990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84" name="Google Shape;4284;g15d961c301f_0_4557"/>
              <p:cNvSpPr/>
              <p:nvPr/>
            </p:nvSpPr>
            <p:spPr>
              <a:xfrm>
                <a:off x="3990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sp>
          <p:nvSpPr>
            <p:cNvPr id="4285" name="Google Shape;4285;g15d961c301f_0_4557"/>
            <p:cNvSpPr/>
            <p:nvPr/>
          </p:nvSpPr>
          <p:spPr>
            <a:xfrm>
              <a:off x="3990" y="643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86" name="Google Shape;4286;g15d961c301f_0_4557"/>
            <p:cNvSpPr/>
            <p:nvPr/>
          </p:nvSpPr>
          <p:spPr>
            <a:xfrm>
              <a:off x="3990" y="556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87" name="Google Shape;4287;g15d961c301f_0_4557"/>
            <p:cNvSpPr/>
            <p:nvPr/>
          </p:nvSpPr>
          <p:spPr>
            <a:xfrm>
              <a:off x="3990" y="82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88" name="Google Shape;4288;g15d961c301f_0_4557"/>
            <p:cNvSpPr/>
            <p:nvPr/>
          </p:nvSpPr>
          <p:spPr>
            <a:xfrm>
              <a:off x="3990" y="729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89" name="Google Shape;4289;g15d961c301f_0_4557"/>
            <p:cNvSpPr/>
            <p:nvPr/>
          </p:nvSpPr>
          <p:spPr>
            <a:xfrm>
              <a:off x="4066" y="861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6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90" name="Google Shape;4290;g15d961c301f_0_4557"/>
            <p:cNvSpPr/>
            <p:nvPr/>
          </p:nvSpPr>
          <p:spPr>
            <a:xfrm>
              <a:off x="4142" y="108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91" name="Google Shape;4291;g15d961c301f_0_4557"/>
            <p:cNvSpPr/>
            <p:nvPr/>
          </p:nvSpPr>
          <p:spPr>
            <a:xfrm>
              <a:off x="4142" y="729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92" name="Google Shape;4292;g15d961c301f_0_4557"/>
            <p:cNvSpPr/>
            <p:nvPr/>
          </p:nvSpPr>
          <p:spPr>
            <a:xfrm>
              <a:off x="4142" y="82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93" name="Google Shape;4293;g15d961c301f_0_4557"/>
            <p:cNvSpPr/>
            <p:nvPr/>
          </p:nvSpPr>
          <p:spPr>
            <a:xfrm>
              <a:off x="4142" y="907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0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0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94" name="Google Shape;4294;g15d961c301f_0_4557"/>
            <p:cNvSpPr/>
            <p:nvPr/>
          </p:nvSpPr>
          <p:spPr>
            <a:xfrm>
              <a:off x="4142" y="1171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0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0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95" name="Google Shape;4295;g15d961c301f_0_4557"/>
            <p:cNvSpPr/>
            <p:nvPr/>
          </p:nvSpPr>
          <p:spPr>
            <a:xfrm>
              <a:off x="4142" y="993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6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96" name="Google Shape;4296;g15d961c301f_0_4557"/>
            <p:cNvSpPr/>
            <p:nvPr/>
          </p:nvSpPr>
          <p:spPr>
            <a:xfrm>
              <a:off x="4142" y="643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97" name="Google Shape;4297;g15d961c301f_0_4557"/>
            <p:cNvSpPr/>
            <p:nvPr/>
          </p:nvSpPr>
          <p:spPr>
            <a:xfrm>
              <a:off x="4142" y="556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98" name="Google Shape;4298;g15d961c301f_0_4557"/>
            <p:cNvSpPr/>
            <p:nvPr/>
          </p:nvSpPr>
          <p:spPr>
            <a:xfrm>
              <a:off x="4066" y="1649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99" name="Google Shape;4299;g15d961c301f_0_4557"/>
            <p:cNvSpPr/>
            <p:nvPr/>
          </p:nvSpPr>
          <p:spPr>
            <a:xfrm>
              <a:off x="4066" y="424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6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00" name="Google Shape;4300;g15d961c301f_0_4557"/>
            <p:cNvSpPr/>
            <p:nvPr/>
          </p:nvSpPr>
          <p:spPr>
            <a:xfrm>
              <a:off x="4142" y="1522"/>
              <a:ext cx="76" cy="61"/>
            </a:xfrm>
            <a:custGeom>
              <a:rect b="b" l="l" r="r" t="t"/>
              <a:pathLst>
                <a:path extrusionOk="0" h="61" w="76">
                  <a:moveTo>
                    <a:pt x="20" y="0"/>
                  </a:moveTo>
                  <a:lnTo>
                    <a:pt x="0" y="30"/>
                  </a:lnTo>
                  <a:lnTo>
                    <a:pt x="20" y="61"/>
                  </a:lnTo>
                  <a:lnTo>
                    <a:pt x="56" y="61"/>
                  </a:lnTo>
                  <a:lnTo>
                    <a:pt x="76" y="30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01" name="Google Shape;4301;g15d961c301f_0_4557"/>
            <p:cNvSpPr/>
            <p:nvPr/>
          </p:nvSpPr>
          <p:spPr>
            <a:xfrm>
              <a:off x="4142" y="1344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02" name="Google Shape;4302;g15d961c301f_0_4557"/>
            <p:cNvSpPr/>
            <p:nvPr/>
          </p:nvSpPr>
          <p:spPr>
            <a:xfrm>
              <a:off x="4142" y="1694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03" name="Google Shape;4303;g15d961c301f_0_4557"/>
            <p:cNvSpPr/>
            <p:nvPr/>
          </p:nvSpPr>
          <p:spPr>
            <a:xfrm>
              <a:off x="4142" y="143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6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04" name="Google Shape;4304;g15d961c301f_0_4557"/>
            <p:cNvSpPr/>
            <p:nvPr/>
          </p:nvSpPr>
          <p:spPr>
            <a:xfrm>
              <a:off x="4142" y="1608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0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0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05" name="Google Shape;4305;g15d961c301f_0_4557"/>
            <p:cNvSpPr/>
            <p:nvPr/>
          </p:nvSpPr>
          <p:spPr>
            <a:xfrm>
              <a:off x="4142" y="1257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06" name="Google Shape;4306;g15d961c301f_0_4557"/>
            <p:cNvSpPr/>
            <p:nvPr/>
          </p:nvSpPr>
          <p:spPr>
            <a:xfrm>
              <a:off x="4066" y="775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07" name="Google Shape;4307;g15d961c301f_0_4557"/>
            <p:cNvSpPr/>
            <p:nvPr/>
          </p:nvSpPr>
          <p:spPr>
            <a:xfrm>
              <a:off x="4066" y="51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6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08" name="Google Shape;4308;g15d961c301f_0_4557"/>
            <p:cNvSpPr/>
            <p:nvPr/>
          </p:nvSpPr>
          <p:spPr>
            <a:xfrm>
              <a:off x="4066" y="602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0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0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09" name="Google Shape;4309;g15d961c301f_0_4557"/>
            <p:cNvSpPr/>
            <p:nvPr/>
          </p:nvSpPr>
          <p:spPr>
            <a:xfrm>
              <a:off x="4066" y="688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10" name="Google Shape;4310;g15d961c301f_0_4557"/>
            <p:cNvSpPr/>
            <p:nvPr/>
          </p:nvSpPr>
          <p:spPr>
            <a:xfrm>
              <a:off x="957" y="643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11" name="Google Shape;4311;g15d961c301f_0_4557"/>
            <p:cNvSpPr/>
            <p:nvPr/>
          </p:nvSpPr>
          <p:spPr>
            <a:xfrm>
              <a:off x="957" y="47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0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0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12" name="Google Shape;4312;g15d961c301f_0_4557"/>
            <p:cNvSpPr/>
            <p:nvPr/>
          </p:nvSpPr>
          <p:spPr>
            <a:xfrm>
              <a:off x="1338" y="251"/>
              <a:ext cx="76" cy="66"/>
            </a:xfrm>
            <a:custGeom>
              <a:rect b="b" l="l" r="r" t="t"/>
              <a:pathLst>
                <a:path extrusionOk="0" h="66" w="76">
                  <a:moveTo>
                    <a:pt x="15" y="0"/>
                  </a:moveTo>
                  <a:lnTo>
                    <a:pt x="0" y="31"/>
                  </a:lnTo>
                  <a:lnTo>
                    <a:pt x="15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13" name="Google Shape;4313;g15d961c301f_0_4557"/>
            <p:cNvSpPr/>
            <p:nvPr/>
          </p:nvSpPr>
          <p:spPr>
            <a:xfrm>
              <a:off x="1262" y="556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66"/>
                  </a:move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lnTo>
                    <a:pt x="0" y="31"/>
                  </a:lnTo>
                  <a:lnTo>
                    <a:pt x="20" y="66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14" name="Google Shape;4314;g15d961c301f_0_4557"/>
            <p:cNvSpPr/>
            <p:nvPr/>
          </p:nvSpPr>
          <p:spPr>
            <a:xfrm>
              <a:off x="1490" y="338"/>
              <a:ext cx="72" cy="66"/>
            </a:xfrm>
            <a:custGeom>
              <a:rect b="b" l="l" r="r" t="t"/>
              <a:pathLst>
                <a:path extrusionOk="0" h="66" w="72">
                  <a:moveTo>
                    <a:pt x="16" y="0"/>
                  </a:moveTo>
                  <a:lnTo>
                    <a:pt x="0" y="30"/>
                  </a:lnTo>
                  <a:lnTo>
                    <a:pt x="16" y="66"/>
                  </a:lnTo>
                  <a:lnTo>
                    <a:pt x="56" y="66"/>
                  </a:lnTo>
                  <a:lnTo>
                    <a:pt x="72" y="30"/>
                  </a:lnTo>
                  <a:lnTo>
                    <a:pt x="5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15" name="Google Shape;4315;g15d961c301f_0_4557"/>
            <p:cNvSpPr/>
            <p:nvPr/>
          </p:nvSpPr>
          <p:spPr>
            <a:xfrm>
              <a:off x="1033" y="510"/>
              <a:ext cx="76" cy="66"/>
            </a:xfrm>
            <a:custGeom>
              <a:rect b="b" l="l" r="r" t="t"/>
              <a:pathLst>
                <a:path extrusionOk="0" h="66" w="76">
                  <a:moveTo>
                    <a:pt x="21" y="66"/>
                  </a:move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1" y="0"/>
                  </a:lnTo>
                  <a:lnTo>
                    <a:pt x="0" y="36"/>
                  </a:lnTo>
                  <a:lnTo>
                    <a:pt x="21" y="66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16" name="Google Shape;4316;g15d961c301f_0_4557"/>
            <p:cNvSpPr/>
            <p:nvPr/>
          </p:nvSpPr>
          <p:spPr>
            <a:xfrm>
              <a:off x="1262" y="206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66"/>
                  </a:move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lnTo>
                    <a:pt x="0" y="35"/>
                  </a:lnTo>
                  <a:lnTo>
                    <a:pt x="20" y="66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17" name="Google Shape;4317;g15d961c301f_0_4557"/>
            <p:cNvSpPr/>
            <p:nvPr/>
          </p:nvSpPr>
          <p:spPr>
            <a:xfrm>
              <a:off x="1186" y="51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6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18" name="Google Shape;4318;g15d961c301f_0_4557"/>
            <p:cNvSpPr/>
            <p:nvPr/>
          </p:nvSpPr>
          <p:spPr>
            <a:xfrm>
              <a:off x="805" y="556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19" name="Google Shape;4319;g15d961c301f_0_4557"/>
            <p:cNvSpPr/>
            <p:nvPr/>
          </p:nvSpPr>
          <p:spPr>
            <a:xfrm>
              <a:off x="2928" y="383"/>
              <a:ext cx="76" cy="61"/>
            </a:xfrm>
            <a:custGeom>
              <a:rect b="b" l="l" r="r" t="t"/>
              <a:pathLst>
                <a:path extrusionOk="0" h="61" w="76">
                  <a:moveTo>
                    <a:pt x="20" y="0"/>
                  </a:moveTo>
                  <a:lnTo>
                    <a:pt x="0" y="31"/>
                  </a:lnTo>
                  <a:lnTo>
                    <a:pt x="20" y="61"/>
                  </a:lnTo>
                  <a:lnTo>
                    <a:pt x="56" y="61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4320" name="Google Shape;4320;g15d961c301f_0_4557"/>
          <p:cNvSpPr txBox="1"/>
          <p:nvPr>
            <p:ph idx="1" type="body"/>
          </p:nvPr>
        </p:nvSpPr>
        <p:spPr>
          <a:xfrm>
            <a:off x="718820" y="739824"/>
            <a:ext cx="6972300" cy="232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b="1" sz="4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0">
                <a:solidFill>
                  <a:schemeClr val="dk1"/>
                </a:solidFill>
              </a:defRPr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21" name="Google Shape;4321;g15d961c301f_0_4557"/>
          <p:cNvSpPr txBox="1"/>
          <p:nvPr>
            <p:ph idx="2" type="body"/>
          </p:nvPr>
        </p:nvSpPr>
        <p:spPr>
          <a:xfrm>
            <a:off x="718820" y="3177336"/>
            <a:ext cx="51867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None/>
              <a:defRPr b="0" sz="2400">
                <a:solidFill>
                  <a:srgbClr val="47B2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322" name="Google Shape;4322;g15d961c301f_0_45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500" cy="232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center">
  <p:cSld name="Transition center">
    <p:spTree>
      <p:nvGrpSpPr>
        <p:cNvPr id="4323" name="Shape 4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4" name="Google Shape;4324;g15d961c301f_0_5402"/>
          <p:cNvSpPr/>
          <p:nvPr/>
        </p:nvSpPr>
        <p:spPr>
          <a:xfrm>
            <a:off x="0" y="0"/>
            <a:ext cx="9144000" cy="5157000"/>
          </a:xfrm>
          <a:prstGeom prst="rect">
            <a:avLst/>
          </a:prstGeom>
          <a:solidFill>
            <a:srgbClr val="0077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25" name="Google Shape;4325;g15d961c301f_0_5402"/>
          <p:cNvPicPr preferRelativeResize="0"/>
          <p:nvPr/>
        </p:nvPicPr>
        <p:blipFill rotWithShape="1">
          <a:blip r:embed="rId2">
            <a:alphaModFix/>
          </a:blip>
          <a:srcRect b="0" l="3462" r="3462" t="0"/>
          <a:stretch/>
        </p:blipFill>
        <p:spPr>
          <a:xfrm>
            <a:off x="0" y="8821"/>
            <a:ext cx="9144000" cy="5141719"/>
          </a:xfrm>
          <a:prstGeom prst="rect">
            <a:avLst/>
          </a:prstGeom>
          <a:noFill/>
          <a:ln>
            <a:noFill/>
          </a:ln>
        </p:spPr>
      </p:pic>
      <p:sp>
        <p:nvSpPr>
          <p:cNvPr id="4326" name="Google Shape;4326;g15d961c301f_0_5402"/>
          <p:cNvSpPr txBox="1"/>
          <p:nvPr>
            <p:ph type="title"/>
          </p:nvPr>
        </p:nvSpPr>
        <p:spPr>
          <a:xfrm>
            <a:off x="647700" y="1414112"/>
            <a:ext cx="7848600" cy="23199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0" spcFirstLastPara="1" rIns="0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327" name="Google Shape;4327;g15d961c301f_0_54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8150" y="4729700"/>
            <a:ext cx="676500" cy="232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328" name="Shape 4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9" name="Google Shape;4329;g15d961c301f_0_5407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Caption 2">
  <p:cSld name="Image with Caption 2">
    <p:spTree>
      <p:nvGrpSpPr>
        <p:cNvPr id="4330" name="Shape 4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" name="Google Shape;4331;g15d961c301f_0_5409"/>
          <p:cNvSpPr/>
          <p:nvPr>
            <p:ph idx="2" type="pic"/>
          </p:nvPr>
        </p:nvSpPr>
        <p:spPr>
          <a:xfrm>
            <a:off x="4570412" y="0"/>
            <a:ext cx="4573500" cy="51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4332" name="Google Shape;4332;g15d961c301f_0_5409"/>
          <p:cNvSpPr txBox="1"/>
          <p:nvPr>
            <p:ph idx="1" type="body"/>
          </p:nvPr>
        </p:nvSpPr>
        <p:spPr>
          <a:xfrm>
            <a:off x="485036" y="625417"/>
            <a:ext cx="35880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0">
                <a:solidFill>
                  <a:schemeClr val="dk1"/>
                </a:solidFill>
              </a:defRPr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Caption 3">
  <p:cSld name="Image with Caption 3">
    <p:spTree>
      <p:nvGrpSpPr>
        <p:cNvPr id="4333" name="Shape 4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4" name="Google Shape;4334;g15d961c301f_0_5412"/>
          <p:cNvSpPr/>
          <p:nvPr>
            <p:ph idx="2" type="pic"/>
          </p:nvPr>
        </p:nvSpPr>
        <p:spPr>
          <a:xfrm>
            <a:off x="4570412" y="0"/>
            <a:ext cx="4573500" cy="51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4335" name="Google Shape;4335;g15d961c301f_0_5412"/>
          <p:cNvSpPr txBox="1"/>
          <p:nvPr>
            <p:ph idx="1" type="body"/>
          </p:nvPr>
        </p:nvSpPr>
        <p:spPr>
          <a:xfrm>
            <a:off x="443048" y="340572"/>
            <a:ext cx="3765900" cy="75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0">
                <a:solidFill>
                  <a:schemeClr val="dk1"/>
                </a:solidFill>
              </a:defRPr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36" name="Google Shape;4336;g15d961c301f_0_5412"/>
          <p:cNvSpPr txBox="1"/>
          <p:nvPr>
            <p:ph idx="3" type="body"/>
          </p:nvPr>
        </p:nvSpPr>
        <p:spPr>
          <a:xfrm>
            <a:off x="443048" y="1093593"/>
            <a:ext cx="37659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37" name="Google Shape;4337;g15d961c301f_0_5412"/>
          <p:cNvSpPr txBox="1"/>
          <p:nvPr>
            <p:ph idx="4" type="body"/>
          </p:nvPr>
        </p:nvSpPr>
        <p:spPr>
          <a:xfrm>
            <a:off x="448550" y="1559654"/>
            <a:ext cx="3768900" cy="29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indent="-304800" lvl="1" marL="914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–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indent="-29845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 sz="1100">
                <a:latin typeface="Open Sans"/>
                <a:ea typeface="Open Sans"/>
                <a:cs typeface="Open Sans"/>
                <a:sym typeface="Open Sans"/>
              </a:defRPr>
            </a:lvl3pPr>
            <a:lvl4pPr indent="-29845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–"/>
              <a:defRPr sz="1100"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Caption 4">
  <p:cSld name="Image with Caption 4">
    <p:spTree>
      <p:nvGrpSpPr>
        <p:cNvPr id="4338" name="Shape 4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9" name="Google Shape;4339;g15d961c301f_0_5417"/>
          <p:cNvSpPr/>
          <p:nvPr/>
        </p:nvSpPr>
        <p:spPr>
          <a:xfrm>
            <a:off x="4572000" y="2381"/>
            <a:ext cx="4572000" cy="5154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40" name="Google Shape;4340;g15d961c301f_0_5417"/>
          <p:cNvSpPr/>
          <p:nvPr>
            <p:ph idx="2" type="pic"/>
          </p:nvPr>
        </p:nvSpPr>
        <p:spPr>
          <a:xfrm>
            <a:off x="4570412" y="0"/>
            <a:ext cx="4573500" cy="51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4341" name="Google Shape;4341;g15d961c301f_0_5417"/>
          <p:cNvSpPr txBox="1"/>
          <p:nvPr>
            <p:ph idx="1" type="body"/>
          </p:nvPr>
        </p:nvSpPr>
        <p:spPr>
          <a:xfrm>
            <a:off x="443048" y="340572"/>
            <a:ext cx="3765900" cy="75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0">
                <a:solidFill>
                  <a:schemeClr val="dk1"/>
                </a:solidFill>
              </a:defRPr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42" name="Google Shape;4342;g15d961c301f_0_5417"/>
          <p:cNvSpPr txBox="1"/>
          <p:nvPr>
            <p:ph idx="3" type="body"/>
          </p:nvPr>
        </p:nvSpPr>
        <p:spPr>
          <a:xfrm>
            <a:off x="443048" y="1093593"/>
            <a:ext cx="37659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43" name="Google Shape;4343;g15d961c301f_0_5417"/>
          <p:cNvSpPr txBox="1"/>
          <p:nvPr>
            <p:ph idx="4" type="body"/>
          </p:nvPr>
        </p:nvSpPr>
        <p:spPr>
          <a:xfrm>
            <a:off x="448550" y="1559654"/>
            <a:ext cx="3768900" cy="29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indent="-298450" lvl="2" marL="1371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00"/>
              <a:buChar char="•"/>
              <a:defRPr sz="1100">
                <a:latin typeface="Open Sans"/>
                <a:ea typeface="Open Sans"/>
                <a:cs typeface="Open Sans"/>
                <a:sym typeface="Open Sans"/>
              </a:defRPr>
            </a:lvl3pPr>
            <a:lvl4pPr indent="-298450" lvl="3" marL="1828800" rtl="0" algn="l">
              <a:lnSpc>
                <a:spcPct val="90000"/>
              </a:lnSpc>
              <a:spcBef>
                <a:spcPts val="220"/>
              </a:spcBef>
              <a:spcAft>
                <a:spcPts val="0"/>
              </a:spcAft>
              <a:buSzPts val="1100"/>
              <a:buChar char="–"/>
              <a:defRPr sz="1100"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Caption">
  <p:cSld name="Image with Caption">
    <p:bg>
      <p:bgPr>
        <a:solidFill>
          <a:schemeClr val="lt1"/>
        </a:solidFill>
      </p:bgPr>
    </p:bg>
    <p:spTree>
      <p:nvGrpSpPr>
        <p:cNvPr id="4344" name="Shape 4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5" name="Google Shape;4345;g15d961c301f_0_5423"/>
          <p:cNvSpPr/>
          <p:nvPr/>
        </p:nvSpPr>
        <p:spPr>
          <a:xfrm>
            <a:off x="3176" y="0"/>
            <a:ext cx="4570500" cy="5148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46" name="Google Shape;4346;g15d961c301f_0_5423"/>
          <p:cNvSpPr/>
          <p:nvPr/>
        </p:nvSpPr>
        <p:spPr>
          <a:xfrm>
            <a:off x="4573588" y="0"/>
            <a:ext cx="4570500" cy="5148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47" name="Google Shape;4347;g15d961c301f_0_5423"/>
          <p:cNvSpPr txBox="1"/>
          <p:nvPr>
            <p:ph type="title"/>
          </p:nvPr>
        </p:nvSpPr>
        <p:spPr>
          <a:xfrm>
            <a:off x="5234940" y="785587"/>
            <a:ext cx="3451800" cy="35733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48" name="Google Shape;4348;g15d961c301f_0_5423"/>
          <p:cNvSpPr/>
          <p:nvPr>
            <p:ph idx="2" type="pic"/>
          </p:nvPr>
        </p:nvSpPr>
        <p:spPr>
          <a:xfrm>
            <a:off x="458788" y="747169"/>
            <a:ext cx="3634800" cy="3657000"/>
          </a:xfrm>
          <a:prstGeom prst="ellipse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4349" name="Google Shape;4349;g15d961c301f_0_5423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50" name="Google Shape;4350;g15d961c301f_0_54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500" cy="232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vice Image with logo">
  <p:cSld name="Device Image with logo">
    <p:spTree>
      <p:nvGrpSpPr>
        <p:cNvPr id="4351" name="Shape 4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" name="Google Shape;4352;g15d961c301f_0_5430"/>
          <p:cNvSpPr/>
          <p:nvPr/>
        </p:nvSpPr>
        <p:spPr>
          <a:xfrm>
            <a:off x="0" y="2381"/>
            <a:ext cx="4919700" cy="5154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53" name="Google Shape;4353;g15d961c301f_0_5430"/>
          <p:cNvSpPr/>
          <p:nvPr>
            <p:ph idx="2" type="pic"/>
          </p:nvPr>
        </p:nvSpPr>
        <p:spPr>
          <a:xfrm>
            <a:off x="1558290" y="973931"/>
            <a:ext cx="1798200" cy="3200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2550" lIns="145125" spcFirstLastPara="1" rIns="145125" wrap="square" tIns="72550">
            <a:noAutofit/>
          </a:bodyPr>
          <a:lstStyle>
            <a:lvl1pPr lv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4354" name="Google Shape;4354;g15d961c301f_0_5430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device with logo">
  <p:cSld name="Image device with logo">
    <p:spTree>
      <p:nvGrpSpPr>
        <p:cNvPr id="4355" name="Shape 4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6" name="Google Shape;4356;g15d961c301f_0_5434"/>
          <p:cNvSpPr/>
          <p:nvPr/>
        </p:nvSpPr>
        <p:spPr>
          <a:xfrm>
            <a:off x="2836325" y="2381"/>
            <a:ext cx="6307800" cy="5154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57" name="Google Shape;4357;g15d961c301f_0_5434"/>
          <p:cNvPicPr preferRelativeResize="0"/>
          <p:nvPr/>
        </p:nvPicPr>
        <p:blipFill rotWithShape="1">
          <a:blip r:embed="rId2">
            <a:alphaModFix/>
          </a:blip>
          <a:srcRect b="14026" l="0" r="0" t="-929"/>
          <a:stretch/>
        </p:blipFill>
        <p:spPr>
          <a:xfrm>
            <a:off x="3133276" y="751246"/>
            <a:ext cx="5779725" cy="3499284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6600000" dist="171450">
              <a:srgbClr val="000000">
                <a:alpha val="20000"/>
              </a:srgbClr>
            </a:outerShdw>
          </a:effectLst>
        </p:spPr>
      </p:pic>
      <p:sp>
        <p:nvSpPr>
          <p:cNvPr id="4358" name="Google Shape;4358;g15d961c301f_0_5434"/>
          <p:cNvSpPr/>
          <p:nvPr>
            <p:ph idx="2" type="pic"/>
          </p:nvPr>
        </p:nvSpPr>
        <p:spPr>
          <a:xfrm>
            <a:off x="3129547" y="1083681"/>
            <a:ext cx="5785800" cy="3166800"/>
          </a:xfrm>
          <a:prstGeom prst="round2SameRect">
            <a:avLst>
              <a:gd fmla="val 0" name="adj1"/>
              <a:gd fmla="val 0" name="adj2"/>
            </a:avLst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pic>
        <p:nvPicPr>
          <p:cNvPr id="4359" name="Google Shape;4359;g15d961c301f_0_54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44962" y="4815975"/>
            <a:ext cx="798338" cy="274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with Content_1">
  <p:cSld name="Logo with Content_1">
    <p:bg>
      <p:bgPr>
        <a:solidFill>
          <a:schemeClr val="lt1"/>
        </a:solidFill>
      </p:bgPr>
    </p:bg>
    <p:spTree>
      <p:nvGrpSpPr>
        <p:cNvPr id="4360" name="Shape 4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1" name="Google Shape;4361;g15d961c301f_0_5439"/>
          <p:cNvSpPr/>
          <p:nvPr/>
        </p:nvSpPr>
        <p:spPr>
          <a:xfrm>
            <a:off x="3176" y="0"/>
            <a:ext cx="3148500" cy="5148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62" name="Google Shape;4362;g15d961c301f_0_5439"/>
          <p:cNvSpPr/>
          <p:nvPr/>
        </p:nvSpPr>
        <p:spPr>
          <a:xfrm>
            <a:off x="3145536" y="0"/>
            <a:ext cx="5998500" cy="5148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63" name="Google Shape;4363;g15d961c301f_0_5439"/>
          <p:cNvSpPr txBox="1"/>
          <p:nvPr>
            <p:ph type="title"/>
          </p:nvPr>
        </p:nvSpPr>
        <p:spPr>
          <a:xfrm>
            <a:off x="3651504" y="785587"/>
            <a:ext cx="5035200" cy="35733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64" name="Google Shape;4364;g15d961c301f_0_5439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65" name="Google Shape;4365;g15d961c301f_0_54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500" cy="232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">
  <p:cSld name="Transition">
    <p:bg>
      <p:bgPr>
        <a:solidFill>
          <a:srgbClr val="008F86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3"/>
          <p:cNvSpPr/>
          <p:nvPr/>
        </p:nvSpPr>
        <p:spPr>
          <a:xfrm>
            <a:off x="0" y="0"/>
            <a:ext cx="9144000" cy="5148300"/>
          </a:xfrm>
          <a:prstGeom prst="rect">
            <a:avLst/>
          </a:prstGeom>
          <a:solidFill>
            <a:srgbClr val="00BFB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3" name="Google Shape;93;p103"/>
          <p:cNvSpPr txBox="1"/>
          <p:nvPr>
            <p:ph idx="1" type="body"/>
          </p:nvPr>
        </p:nvSpPr>
        <p:spPr>
          <a:xfrm>
            <a:off x="718820" y="739824"/>
            <a:ext cx="6972300" cy="232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b="1" sz="4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103"/>
          <p:cNvSpPr txBox="1"/>
          <p:nvPr>
            <p:ph idx="2" type="body"/>
          </p:nvPr>
        </p:nvSpPr>
        <p:spPr>
          <a:xfrm>
            <a:off x="718820" y="3177336"/>
            <a:ext cx="51867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None/>
              <a:defRPr b="0" sz="2400">
                <a:solidFill>
                  <a:srgbClr val="7FFFF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95" name="Google Shape;95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497" cy="232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with Quote">
  <p:cSld name="Logo with Quote">
    <p:bg>
      <p:bgPr>
        <a:solidFill>
          <a:schemeClr val="lt1"/>
        </a:solidFill>
      </p:bgPr>
    </p:bg>
    <p:spTree>
      <p:nvGrpSpPr>
        <p:cNvPr id="4366" name="Shape 4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7" name="Google Shape;4367;g15d961c301f_0_5445"/>
          <p:cNvSpPr/>
          <p:nvPr/>
        </p:nvSpPr>
        <p:spPr>
          <a:xfrm>
            <a:off x="3176" y="0"/>
            <a:ext cx="3148500" cy="5148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68" name="Google Shape;4368;g15d961c301f_0_5445"/>
          <p:cNvSpPr/>
          <p:nvPr/>
        </p:nvSpPr>
        <p:spPr>
          <a:xfrm>
            <a:off x="3145536" y="0"/>
            <a:ext cx="5998500" cy="5148300"/>
          </a:xfrm>
          <a:prstGeom prst="rect">
            <a:avLst/>
          </a:prstGeom>
          <a:solidFill>
            <a:srgbClr val="008F8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69" name="Google Shape;4369;g15d961c301f_0_5445"/>
          <p:cNvSpPr txBox="1"/>
          <p:nvPr>
            <p:ph type="title"/>
          </p:nvPr>
        </p:nvSpPr>
        <p:spPr>
          <a:xfrm>
            <a:off x="3651504" y="1580199"/>
            <a:ext cx="5035200" cy="27174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b="0" i="1"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70" name="Google Shape;4370;g15d961c301f_0_5445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371" name="Google Shape;4371;g15d961c301f_0_5445"/>
          <p:cNvGrpSpPr/>
          <p:nvPr/>
        </p:nvGrpSpPr>
        <p:grpSpPr>
          <a:xfrm>
            <a:off x="5831598" y="764446"/>
            <a:ext cx="662948" cy="577770"/>
            <a:chOff x="688975" y="1885950"/>
            <a:chExt cx="484505" cy="421853"/>
          </a:xfrm>
        </p:grpSpPr>
        <p:sp>
          <p:nvSpPr>
            <p:cNvPr id="4372" name="Google Shape;4372;g15d961c301f_0_5445"/>
            <p:cNvSpPr/>
            <p:nvPr/>
          </p:nvSpPr>
          <p:spPr>
            <a:xfrm>
              <a:off x="688975" y="1885950"/>
              <a:ext cx="225425" cy="421853"/>
            </a:xfrm>
            <a:custGeom>
              <a:rect b="b" l="l" r="r" t="t"/>
              <a:pathLst>
                <a:path extrusionOk="0" h="191" w="102">
                  <a:moveTo>
                    <a:pt x="65" y="64"/>
                  </a:moveTo>
                  <a:cubicBezTo>
                    <a:pt x="79" y="47"/>
                    <a:pt x="102" y="38"/>
                    <a:pt x="102" y="38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51" y="6"/>
                    <a:pt x="24" y="34"/>
                  </a:cubicBezTo>
                  <a:cubicBezTo>
                    <a:pt x="0" y="59"/>
                    <a:pt x="0" y="95"/>
                    <a:pt x="0" y="9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77"/>
                    <a:pt x="65" y="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73" name="Google Shape;4373;g15d961c301f_0_5445"/>
            <p:cNvSpPr/>
            <p:nvPr/>
          </p:nvSpPr>
          <p:spPr>
            <a:xfrm>
              <a:off x="948055" y="1885950"/>
              <a:ext cx="225425" cy="421853"/>
            </a:xfrm>
            <a:custGeom>
              <a:rect b="b" l="l" r="r" t="t"/>
              <a:pathLst>
                <a:path extrusionOk="0" h="191" w="102">
                  <a:moveTo>
                    <a:pt x="65" y="64"/>
                  </a:moveTo>
                  <a:cubicBezTo>
                    <a:pt x="79" y="47"/>
                    <a:pt x="102" y="38"/>
                    <a:pt x="102" y="38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51" y="6"/>
                    <a:pt x="24" y="34"/>
                  </a:cubicBezTo>
                  <a:cubicBezTo>
                    <a:pt x="0" y="59"/>
                    <a:pt x="0" y="95"/>
                    <a:pt x="0" y="9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77"/>
                    <a:pt x="65" y="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4374" name="Google Shape;4374;g15d961c301f_0_54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500" cy="232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with Content_2">
  <p:cSld name="Logo with Content_2">
    <p:bg>
      <p:bgPr>
        <a:solidFill>
          <a:schemeClr val="lt1"/>
        </a:solidFill>
      </p:bgPr>
    </p:bg>
    <p:spTree>
      <p:nvGrpSpPr>
        <p:cNvPr id="4375" name="Shape 4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6" name="Google Shape;4376;g15d961c301f_0_5454"/>
          <p:cNvSpPr/>
          <p:nvPr/>
        </p:nvSpPr>
        <p:spPr>
          <a:xfrm>
            <a:off x="3176" y="0"/>
            <a:ext cx="3148500" cy="5148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77" name="Google Shape;4377;g15d961c301f_0_5454"/>
          <p:cNvSpPr/>
          <p:nvPr/>
        </p:nvSpPr>
        <p:spPr>
          <a:xfrm>
            <a:off x="3145536" y="0"/>
            <a:ext cx="5998500" cy="514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78" name="Google Shape;4378;g15d961c301f_0_5454"/>
          <p:cNvSpPr txBox="1"/>
          <p:nvPr>
            <p:ph type="title"/>
          </p:nvPr>
        </p:nvSpPr>
        <p:spPr>
          <a:xfrm>
            <a:off x="3651504" y="785587"/>
            <a:ext cx="5035200" cy="35733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79" name="Google Shape;4379;g15d961c301f_0_5454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80" name="Google Shape;4380;g15d961c301f_0_54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500" cy="232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with Quote 2">
  <p:cSld name="Logo with Quote 2">
    <p:bg>
      <p:bgPr>
        <a:solidFill>
          <a:schemeClr val="lt1"/>
        </a:solidFill>
      </p:bgPr>
    </p:bg>
    <p:spTree>
      <p:nvGrpSpPr>
        <p:cNvPr id="4381" name="Shape 4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" name="Google Shape;4382;g15d961c301f_0_5460"/>
          <p:cNvSpPr/>
          <p:nvPr/>
        </p:nvSpPr>
        <p:spPr>
          <a:xfrm>
            <a:off x="4572000" y="0"/>
            <a:ext cx="4572000" cy="5148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83" name="Google Shape;4383;g15d961c301f_0_5460"/>
          <p:cNvSpPr txBox="1"/>
          <p:nvPr>
            <p:ph type="title"/>
          </p:nvPr>
        </p:nvSpPr>
        <p:spPr>
          <a:xfrm>
            <a:off x="5029200" y="1641343"/>
            <a:ext cx="3657600" cy="27174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Open Sans"/>
              <a:buNone/>
              <a:defRPr b="0" i="1" sz="20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84" name="Google Shape;4384;g15d961c301f_0_5460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385" name="Google Shape;4385;g15d961c301f_0_5460"/>
          <p:cNvGrpSpPr/>
          <p:nvPr/>
        </p:nvGrpSpPr>
        <p:grpSpPr>
          <a:xfrm>
            <a:off x="6526542" y="764446"/>
            <a:ext cx="662948" cy="577770"/>
            <a:chOff x="688975" y="1885950"/>
            <a:chExt cx="484505" cy="421853"/>
          </a:xfrm>
        </p:grpSpPr>
        <p:sp>
          <p:nvSpPr>
            <p:cNvPr id="4386" name="Google Shape;4386;g15d961c301f_0_5460"/>
            <p:cNvSpPr/>
            <p:nvPr/>
          </p:nvSpPr>
          <p:spPr>
            <a:xfrm>
              <a:off x="688975" y="1885950"/>
              <a:ext cx="225425" cy="421853"/>
            </a:xfrm>
            <a:custGeom>
              <a:rect b="b" l="l" r="r" t="t"/>
              <a:pathLst>
                <a:path extrusionOk="0" h="191" w="102">
                  <a:moveTo>
                    <a:pt x="65" y="64"/>
                  </a:moveTo>
                  <a:cubicBezTo>
                    <a:pt x="79" y="47"/>
                    <a:pt x="102" y="38"/>
                    <a:pt x="102" y="38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51" y="6"/>
                    <a:pt x="24" y="34"/>
                  </a:cubicBezTo>
                  <a:cubicBezTo>
                    <a:pt x="0" y="59"/>
                    <a:pt x="0" y="95"/>
                    <a:pt x="0" y="9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77"/>
                    <a:pt x="65" y="64"/>
                  </a:cubicBezTo>
                  <a:close/>
                </a:path>
              </a:pathLst>
            </a:custGeom>
            <a:solidFill>
              <a:srgbClr val="0077C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87" name="Google Shape;4387;g15d961c301f_0_5460"/>
            <p:cNvSpPr/>
            <p:nvPr/>
          </p:nvSpPr>
          <p:spPr>
            <a:xfrm>
              <a:off x="948055" y="1885950"/>
              <a:ext cx="225425" cy="421853"/>
            </a:xfrm>
            <a:custGeom>
              <a:rect b="b" l="l" r="r" t="t"/>
              <a:pathLst>
                <a:path extrusionOk="0" h="191" w="102">
                  <a:moveTo>
                    <a:pt x="65" y="64"/>
                  </a:moveTo>
                  <a:cubicBezTo>
                    <a:pt x="79" y="47"/>
                    <a:pt x="102" y="38"/>
                    <a:pt x="102" y="38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51" y="6"/>
                    <a:pt x="24" y="34"/>
                  </a:cubicBezTo>
                  <a:cubicBezTo>
                    <a:pt x="0" y="59"/>
                    <a:pt x="0" y="95"/>
                    <a:pt x="0" y="9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77"/>
                    <a:pt x="65" y="64"/>
                  </a:cubicBezTo>
                  <a:close/>
                </a:path>
              </a:pathLst>
            </a:custGeom>
            <a:solidFill>
              <a:srgbClr val="0077C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4388" name="Google Shape;4388;g15d961c301f_0_5460"/>
          <p:cNvSpPr/>
          <p:nvPr/>
        </p:nvSpPr>
        <p:spPr>
          <a:xfrm>
            <a:off x="0" y="0"/>
            <a:ext cx="4568700" cy="5148300"/>
          </a:xfrm>
          <a:prstGeom prst="rect">
            <a:avLst/>
          </a:prstGeom>
          <a:solidFill>
            <a:srgbClr val="0077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389" name="Google Shape;4389;g15d961c301f_0_5460"/>
          <p:cNvCxnSpPr/>
          <p:nvPr/>
        </p:nvCxnSpPr>
        <p:spPr>
          <a:xfrm>
            <a:off x="1726712" y="2802731"/>
            <a:ext cx="1152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90" name="Google Shape;4390;g15d961c301f_0_5460"/>
          <p:cNvSpPr txBox="1"/>
          <p:nvPr>
            <p:ph idx="1" type="body"/>
          </p:nvPr>
        </p:nvSpPr>
        <p:spPr>
          <a:xfrm>
            <a:off x="797762" y="3031331"/>
            <a:ext cx="3009900" cy="264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1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0">
                <a:solidFill>
                  <a:schemeClr val="dk1"/>
                </a:solidFill>
              </a:defRPr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91" name="Google Shape;4391;g15d961c301f_0_5460"/>
          <p:cNvSpPr txBox="1"/>
          <p:nvPr>
            <p:ph idx="2" type="body"/>
          </p:nvPr>
        </p:nvSpPr>
        <p:spPr>
          <a:xfrm>
            <a:off x="283412" y="3945732"/>
            <a:ext cx="4038600" cy="965700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None/>
              <a:defRPr sz="1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392" name="Google Shape;4392;g15d961c301f_0_54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44962" y="4815975"/>
            <a:ext cx="798338" cy="274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Two Circle">
  <p:cSld name="Image Two Circle">
    <p:spTree>
      <p:nvGrpSpPr>
        <p:cNvPr id="4393" name="Shape 4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4" name="Google Shape;4394;g15d961c301f_0_5472"/>
          <p:cNvSpPr/>
          <p:nvPr/>
        </p:nvSpPr>
        <p:spPr>
          <a:xfrm>
            <a:off x="3176" y="0"/>
            <a:ext cx="9140700" cy="5148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95" name="Google Shape;4395;g15d961c301f_0_5472"/>
          <p:cNvSpPr/>
          <p:nvPr>
            <p:ph idx="2" type="pic"/>
          </p:nvPr>
        </p:nvSpPr>
        <p:spPr>
          <a:xfrm>
            <a:off x="687388" y="747169"/>
            <a:ext cx="3634800" cy="3657000"/>
          </a:xfrm>
          <a:prstGeom prst="ellipse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4396" name="Google Shape;4396;g15d961c301f_0_5472"/>
          <p:cNvSpPr/>
          <p:nvPr>
            <p:ph idx="3" type="pic"/>
          </p:nvPr>
        </p:nvSpPr>
        <p:spPr>
          <a:xfrm>
            <a:off x="4809808" y="747169"/>
            <a:ext cx="3634800" cy="3657000"/>
          </a:xfrm>
          <a:prstGeom prst="ellipse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4397" name="Google Shape;4397;g15d961c301f_0_5472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98" name="Google Shape;4398;g15d961c301f_0_54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44962" y="4815975"/>
            <a:ext cx="798338" cy="274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s Two Full Bleed">
  <p:cSld name="Images Two Full Bleed">
    <p:spTree>
      <p:nvGrpSpPr>
        <p:cNvPr id="4399" name="Shape 4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0" name="Google Shape;4400;g15d961c301f_0_5478"/>
          <p:cNvSpPr/>
          <p:nvPr/>
        </p:nvSpPr>
        <p:spPr>
          <a:xfrm>
            <a:off x="0" y="1506538"/>
            <a:ext cx="9144000" cy="327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01" name="Google Shape;4401;g15d961c301f_0_5478"/>
          <p:cNvSpPr/>
          <p:nvPr>
            <p:ph idx="2" type="pic"/>
          </p:nvPr>
        </p:nvSpPr>
        <p:spPr>
          <a:xfrm>
            <a:off x="4573588" y="0"/>
            <a:ext cx="4570500" cy="51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4402" name="Google Shape;4402;g15d961c301f_0_5478"/>
          <p:cNvSpPr/>
          <p:nvPr>
            <p:ph idx="3" type="pic"/>
          </p:nvPr>
        </p:nvSpPr>
        <p:spPr>
          <a:xfrm>
            <a:off x="0" y="0"/>
            <a:ext cx="4573500" cy="51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ingle">
  <p:cSld name="Image Single">
    <p:spTree>
      <p:nvGrpSpPr>
        <p:cNvPr id="4403" name="Shape 4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" name="Google Shape;4404;g15d961c301f_0_5482"/>
          <p:cNvSpPr/>
          <p:nvPr/>
        </p:nvSpPr>
        <p:spPr>
          <a:xfrm>
            <a:off x="0" y="1506538"/>
            <a:ext cx="9144000" cy="327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05" name="Google Shape;4405;g15d961c301f_0_5482"/>
          <p:cNvSpPr/>
          <p:nvPr>
            <p:ph idx="2" type="pic"/>
          </p:nvPr>
        </p:nvSpPr>
        <p:spPr>
          <a:xfrm>
            <a:off x="0" y="0"/>
            <a:ext cx="9144000" cy="51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subtitle_dark">
  <p:cSld name="Title with subtitle_dark">
    <p:bg>
      <p:bgPr>
        <a:solidFill>
          <a:srgbClr val="003B66"/>
        </a:solidFill>
      </p:bgPr>
    </p:bg>
    <p:spTree>
      <p:nvGrpSpPr>
        <p:cNvPr id="4406" name="Shape 4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7" name="Google Shape;4407;g15d961c301f_0_5485"/>
          <p:cNvSpPr/>
          <p:nvPr/>
        </p:nvSpPr>
        <p:spPr>
          <a:xfrm>
            <a:off x="0" y="0"/>
            <a:ext cx="9144000" cy="5148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08" name="Google Shape;4408;g15d961c301f_0_5485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  <a:defRPr b="1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09" name="Google Shape;4409;g15d961c301f_0_5485"/>
          <p:cNvSpPr txBox="1"/>
          <p:nvPr>
            <p:ph idx="1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rgbClr val="84CB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10" name="Google Shape;4410;g15d961c301f_0_5485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411" name="Google Shape;4411;g15d961c301f_0_54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500" cy="232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hite">
  <p:cSld name="Blank White">
    <p:spTree>
      <p:nvGrpSpPr>
        <p:cNvPr id="4412" name="Shape 4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" name="Google Shape;4413;g15d961c301f_0_5491"/>
          <p:cNvSpPr/>
          <p:nvPr/>
        </p:nvSpPr>
        <p:spPr>
          <a:xfrm>
            <a:off x="-4119" y="0"/>
            <a:ext cx="9148200" cy="514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de Light">
  <p:cSld name="Code Light">
    <p:spTree>
      <p:nvGrpSpPr>
        <p:cNvPr id="4414" name="Shape 4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5" name="Google Shape;4415;g15d961c301f_0_5493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16" name="Google Shape;4416;g15d961c301f_0_5493"/>
          <p:cNvSpPr txBox="1"/>
          <p:nvPr>
            <p:ph idx="1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17" name="Google Shape;4417;g15d961c301f_0_5493"/>
          <p:cNvSpPr/>
          <p:nvPr/>
        </p:nvSpPr>
        <p:spPr>
          <a:xfrm>
            <a:off x="458788" y="1251460"/>
            <a:ext cx="8229600" cy="3406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18" name="Google Shape;4418;g15d961c301f_0_5493"/>
          <p:cNvSpPr txBox="1"/>
          <p:nvPr>
            <p:ph idx="2" type="body"/>
          </p:nvPr>
        </p:nvSpPr>
        <p:spPr>
          <a:xfrm>
            <a:off x="690880" y="1466264"/>
            <a:ext cx="7782600" cy="29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Char char="–"/>
              <a:defRPr>
                <a:solidFill>
                  <a:srgbClr val="000000"/>
                </a:solidFill>
              </a:defRPr>
            </a:lvl2pPr>
            <a:lvl3pPr indent="-304800" lvl="2" marL="13716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Char char="•"/>
              <a:defRPr>
                <a:solidFill>
                  <a:srgbClr val="000000"/>
                </a:solidFill>
              </a:defRPr>
            </a:lvl3pPr>
            <a:lvl4pPr indent="-304800" lvl="3" marL="18288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>
                <a:solidFill>
                  <a:schemeClr val="lt1"/>
                </a:solidFill>
              </a:defRPr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de Dark">
  <p:cSld name="Code Dark">
    <p:spTree>
      <p:nvGrpSpPr>
        <p:cNvPr id="4419" name="Shape 4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0" name="Google Shape;4420;g15d961c301f_0_5498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21" name="Google Shape;4421;g15d961c301f_0_5498"/>
          <p:cNvSpPr txBox="1"/>
          <p:nvPr>
            <p:ph idx="1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22" name="Google Shape;4422;g15d961c301f_0_5498"/>
          <p:cNvSpPr/>
          <p:nvPr/>
        </p:nvSpPr>
        <p:spPr>
          <a:xfrm>
            <a:off x="458788" y="1251460"/>
            <a:ext cx="8229600" cy="3406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23" name="Google Shape;4423;g15d961c301f_0_5498"/>
          <p:cNvSpPr txBox="1"/>
          <p:nvPr>
            <p:ph idx="2" type="body"/>
          </p:nvPr>
        </p:nvSpPr>
        <p:spPr>
          <a:xfrm>
            <a:off x="690880" y="1466264"/>
            <a:ext cx="7782600" cy="29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Char char="–"/>
              <a:defRPr>
                <a:solidFill>
                  <a:schemeClr val="lt1"/>
                </a:solidFill>
              </a:defRPr>
            </a:lvl2pPr>
            <a:lvl3pPr indent="-304800" lvl="2" marL="13716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lt1"/>
                </a:solidFill>
              </a:defRPr>
            </a:lvl3pPr>
            <a:lvl4pPr indent="-304800" lvl="3" marL="18288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>
                <a:solidFill>
                  <a:schemeClr val="lt1"/>
                </a:solidFill>
              </a:defRPr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map">
  <p:cSld name="Transition map">
    <p:bg>
      <p:bgPr>
        <a:solidFill>
          <a:srgbClr val="008F86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04"/>
          <p:cNvSpPr/>
          <p:nvPr/>
        </p:nvSpPr>
        <p:spPr>
          <a:xfrm>
            <a:off x="0" y="-25"/>
            <a:ext cx="9144000" cy="5148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98" name="Google Shape;98;p104"/>
          <p:cNvGrpSpPr/>
          <p:nvPr/>
        </p:nvGrpSpPr>
        <p:grpSpPr>
          <a:xfrm>
            <a:off x="-57499" y="208460"/>
            <a:ext cx="8782050" cy="4625491"/>
            <a:chOff x="124" y="160"/>
            <a:chExt cx="5532" cy="2911"/>
          </a:xfrm>
        </p:grpSpPr>
        <p:grpSp>
          <p:nvGrpSpPr>
            <p:cNvPr id="99" name="Google Shape;99;p104"/>
            <p:cNvGrpSpPr/>
            <p:nvPr/>
          </p:nvGrpSpPr>
          <p:grpSpPr>
            <a:xfrm>
              <a:off x="124" y="160"/>
              <a:ext cx="2575" cy="2302"/>
              <a:chOff x="124" y="160"/>
              <a:chExt cx="2575" cy="2302"/>
            </a:xfrm>
          </p:grpSpPr>
          <p:sp>
            <p:nvSpPr>
              <p:cNvPr id="100" name="Google Shape;100;p104"/>
              <p:cNvSpPr/>
              <p:nvPr/>
            </p:nvSpPr>
            <p:spPr>
              <a:xfrm>
                <a:off x="1033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1" name="Google Shape;101;p104"/>
              <p:cNvSpPr/>
              <p:nvPr/>
            </p:nvSpPr>
            <p:spPr>
              <a:xfrm>
                <a:off x="1033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2" name="Google Shape;102;p104"/>
              <p:cNvSpPr/>
              <p:nvPr/>
            </p:nvSpPr>
            <p:spPr>
              <a:xfrm>
                <a:off x="1033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3" name="Google Shape;103;p104"/>
              <p:cNvSpPr/>
              <p:nvPr/>
            </p:nvSpPr>
            <p:spPr>
              <a:xfrm>
                <a:off x="1033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4" name="Google Shape;104;p104"/>
              <p:cNvSpPr/>
              <p:nvPr/>
            </p:nvSpPr>
            <p:spPr>
              <a:xfrm>
                <a:off x="957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5" name="Google Shape;105;p104"/>
              <p:cNvSpPr/>
              <p:nvPr/>
            </p:nvSpPr>
            <p:spPr>
              <a:xfrm>
                <a:off x="1033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6" name="Google Shape;106;p104"/>
              <p:cNvSpPr/>
              <p:nvPr/>
            </p:nvSpPr>
            <p:spPr>
              <a:xfrm>
                <a:off x="1033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7" name="Google Shape;107;p104"/>
              <p:cNvSpPr/>
              <p:nvPr/>
            </p:nvSpPr>
            <p:spPr>
              <a:xfrm>
                <a:off x="1033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8" name="Google Shape;108;p104"/>
              <p:cNvSpPr/>
              <p:nvPr/>
            </p:nvSpPr>
            <p:spPr>
              <a:xfrm>
                <a:off x="1033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9" name="Google Shape;109;p104"/>
              <p:cNvSpPr/>
              <p:nvPr/>
            </p:nvSpPr>
            <p:spPr>
              <a:xfrm>
                <a:off x="1033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0" name="Google Shape;110;p104"/>
              <p:cNvSpPr/>
              <p:nvPr/>
            </p:nvSpPr>
            <p:spPr>
              <a:xfrm>
                <a:off x="1033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1" name="Google Shape;111;p104"/>
              <p:cNvSpPr/>
              <p:nvPr/>
            </p:nvSpPr>
            <p:spPr>
              <a:xfrm>
                <a:off x="1033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2" name="Google Shape;112;p104"/>
              <p:cNvSpPr/>
              <p:nvPr/>
            </p:nvSpPr>
            <p:spPr>
              <a:xfrm>
                <a:off x="1033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3" name="Google Shape;113;p104"/>
              <p:cNvSpPr/>
              <p:nvPr/>
            </p:nvSpPr>
            <p:spPr>
              <a:xfrm>
                <a:off x="1109" y="178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4" name="Google Shape;114;p104"/>
              <p:cNvSpPr/>
              <p:nvPr/>
            </p:nvSpPr>
            <p:spPr>
              <a:xfrm>
                <a:off x="1109" y="99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5" name="Google Shape;115;p104"/>
              <p:cNvSpPr/>
              <p:nvPr/>
            </p:nvSpPr>
            <p:spPr>
              <a:xfrm>
                <a:off x="1109" y="117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6" name="Google Shape;116;p104"/>
              <p:cNvSpPr/>
              <p:nvPr/>
            </p:nvSpPr>
            <p:spPr>
              <a:xfrm>
                <a:off x="1109" y="72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7" name="Google Shape;117;p104"/>
              <p:cNvSpPr/>
              <p:nvPr/>
            </p:nvSpPr>
            <p:spPr>
              <a:xfrm>
                <a:off x="1109" y="82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8" name="Google Shape;118;p104"/>
              <p:cNvSpPr/>
              <p:nvPr/>
            </p:nvSpPr>
            <p:spPr>
              <a:xfrm>
                <a:off x="1109" y="108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9" name="Google Shape;119;p104"/>
              <p:cNvSpPr/>
              <p:nvPr/>
            </p:nvSpPr>
            <p:spPr>
              <a:xfrm>
                <a:off x="1109" y="383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0" name="Google Shape;120;p104"/>
              <p:cNvSpPr/>
              <p:nvPr/>
            </p:nvSpPr>
            <p:spPr>
              <a:xfrm>
                <a:off x="1109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1" name="Google Shape;121;p104"/>
              <p:cNvSpPr/>
              <p:nvPr/>
            </p:nvSpPr>
            <p:spPr>
              <a:xfrm>
                <a:off x="1109" y="90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2" name="Google Shape;122;p104"/>
              <p:cNvSpPr/>
              <p:nvPr/>
            </p:nvSpPr>
            <p:spPr>
              <a:xfrm>
                <a:off x="1033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3" name="Google Shape;123;p104"/>
              <p:cNvSpPr/>
              <p:nvPr/>
            </p:nvSpPr>
            <p:spPr>
              <a:xfrm>
                <a:off x="1109" y="160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4" name="Google Shape;124;p104"/>
              <p:cNvSpPr/>
              <p:nvPr/>
            </p:nvSpPr>
            <p:spPr>
              <a:xfrm>
                <a:off x="1109" y="143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5" name="Google Shape;125;p104"/>
              <p:cNvSpPr/>
              <p:nvPr/>
            </p:nvSpPr>
            <p:spPr>
              <a:xfrm>
                <a:off x="1109" y="134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6" name="Google Shape;126;p104"/>
              <p:cNvSpPr/>
              <p:nvPr/>
            </p:nvSpPr>
            <p:spPr>
              <a:xfrm>
                <a:off x="1109" y="152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7" name="Google Shape;127;p104"/>
              <p:cNvSpPr/>
              <p:nvPr/>
            </p:nvSpPr>
            <p:spPr>
              <a:xfrm>
                <a:off x="1109" y="169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8" name="Google Shape;128;p104"/>
              <p:cNvSpPr/>
              <p:nvPr/>
            </p:nvSpPr>
            <p:spPr>
              <a:xfrm>
                <a:off x="1109" y="125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9" name="Google Shape;129;p104"/>
              <p:cNvSpPr/>
              <p:nvPr/>
            </p:nvSpPr>
            <p:spPr>
              <a:xfrm>
                <a:off x="881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0" name="Google Shape;130;p104"/>
              <p:cNvSpPr/>
              <p:nvPr/>
            </p:nvSpPr>
            <p:spPr>
              <a:xfrm>
                <a:off x="881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1" name="Google Shape;131;p104"/>
              <p:cNvSpPr/>
              <p:nvPr/>
            </p:nvSpPr>
            <p:spPr>
              <a:xfrm>
                <a:off x="1186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2" name="Google Shape;132;p104"/>
              <p:cNvSpPr/>
              <p:nvPr/>
            </p:nvSpPr>
            <p:spPr>
              <a:xfrm>
                <a:off x="881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3" name="Google Shape;133;p104"/>
              <p:cNvSpPr/>
              <p:nvPr/>
            </p:nvSpPr>
            <p:spPr>
              <a:xfrm>
                <a:off x="881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4" name="Google Shape;134;p104"/>
              <p:cNvSpPr/>
              <p:nvPr/>
            </p:nvSpPr>
            <p:spPr>
              <a:xfrm>
                <a:off x="881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5" name="Google Shape;135;p104"/>
              <p:cNvSpPr/>
              <p:nvPr/>
            </p:nvSpPr>
            <p:spPr>
              <a:xfrm>
                <a:off x="881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6" name="Google Shape;136;p104"/>
              <p:cNvSpPr/>
              <p:nvPr/>
            </p:nvSpPr>
            <p:spPr>
              <a:xfrm>
                <a:off x="881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7" name="Google Shape;137;p104"/>
              <p:cNvSpPr/>
              <p:nvPr/>
            </p:nvSpPr>
            <p:spPr>
              <a:xfrm>
                <a:off x="881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8" name="Google Shape;138;p104"/>
              <p:cNvSpPr/>
              <p:nvPr/>
            </p:nvSpPr>
            <p:spPr>
              <a:xfrm>
                <a:off x="881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9" name="Google Shape;139;p104"/>
              <p:cNvSpPr/>
              <p:nvPr/>
            </p:nvSpPr>
            <p:spPr>
              <a:xfrm>
                <a:off x="881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0" name="Google Shape;140;p104"/>
              <p:cNvSpPr/>
              <p:nvPr/>
            </p:nvSpPr>
            <p:spPr>
              <a:xfrm>
                <a:off x="881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1" name="Google Shape;141;p104"/>
              <p:cNvSpPr/>
              <p:nvPr/>
            </p:nvSpPr>
            <p:spPr>
              <a:xfrm>
                <a:off x="805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2" name="Google Shape;142;p104"/>
              <p:cNvSpPr/>
              <p:nvPr/>
            </p:nvSpPr>
            <p:spPr>
              <a:xfrm>
                <a:off x="957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3" name="Google Shape;143;p104"/>
              <p:cNvSpPr/>
              <p:nvPr/>
            </p:nvSpPr>
            <p:spPr>
              <a:xfrm>
                <a:off x="957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4" name="Google Shape;144;p104"/>
              <p:cNvSpPr/>
              <p:nvPr/>
            </p:nvSpPr>
            <p:spPr>
              <a:xfrm>
                <a:off x="957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5" name="Google Shape;145;p104"/>
              <p:cNvSpPr/>
              <p:nvPr/>
            </p:nvSpPr>
            <p:spPr>
              <a:xfrm>
                <a:off x="957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6" name="Google Shape;146;p104"/>
              <p:cNvSpPr/>
              <p:nvPr/>
            </p:nvSpPr>
            <p:spPr>
              <a:xfrm>
                <a:off x="957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7" name="Google Shape;147;p104"/>
              <p:cNvSpPr/>
              <p:nvPr/>
            </p:nvSpPr>
            <p:spPr>
              <a:xfrm>
                <a:off x="957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8" name="Google Shape;148;p104"/>
              <p:cNvSpPr/>
              <p:nvPr/>
            </p:nvSpPr>
            <p:spPr>
              <a:xfrm>
                <a:off x="957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9" name="Google Shape;149;p104"/>
              <p:cNvSpPr/>
              <p:nvPr/>
            </p:nvSpPr>
            <p:spPr>
              <a:xfrm>
                <a:off x="881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0" name="Google Shape;150;p104"/>
              <p:cNvSpPr/>
              <p:nvPr/>
            </p:nvSpPr>
            <p:spPr>
              <a:xfrm>
                <a:off x="957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1" name="Google Shape;151;p104"/>
              <p:cNvSpPr/>
              <p:nvPr/>
            </p:nvSpPr>
            <p:spPr>
              <a:xfrm>
                <a:off x="957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2" name="Google Shape;152;p104"/>
              <p:cNvSpPr/>
              <p:nvPr/>
            </p:nvSpPr>
            <p:spPr>
              <a:xfrm>
                <a:off x="957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3" name="Google Shape;153;p104"/>
              <p:cNvSpPr/>
              <p:nvPr/>
            </p:nvSpPr>
            <p:spPr>
              <a:xfrm>
                <a:off x="957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4" name="Google Shape;154;p104"/>
              <p:cNvSpPr/>
              <p:nvPr/>
            </p:nvSpPr>
            <p:spPr>
              <a:xfrm>
                <a:off x="957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5" name="Google Shape;155;p104"/>
              <p:cNvSpPr/>
              <p:nvPr/>
            </p:nvSpPr>
            <p:spPr>
              <a:xfrm>
                <a:off x="1490" y="1913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6" name="Google Shape;156;p104"/>
              <p:cNvSpPr/>
              <p:nvPr/>
            </p:nvSpPr>
            <p:spPr>
              <a:xfrm>
                <a:off x="1490" y="1740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56" y="66"/>
                    </a:moveTo>
                    <a:lnTo>
                      <a:pt x="72" y="31"/>
                    </a:lnTo>
                    <a:lnTo>
                      <a:pt x="56" y="0"/>
                    </a:lnTo>
                    <a:lnTo>
                      <a:pt x="16" y="0"/>
                    </a:ln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7" name="Google Shape;157;p104"/>
              <p:cNvSpPr/>
              <p:nvPr/>
            </p:nvSpPr>
            <p:spPr>
              <a:xfrm>
                <a:off x="1490" y="2091"/>
                <a:ext cx="72" cy="61"/>
              </a:xfrm>
              <a:custGeom>
                <a:rect b="b" l="l" r="r" t="t"/>
                <a:pathLst>
                  <a:path extrusionOk="0" h="61" w="72">
                    <a:moveTo>
                      <a:pt x="16" y="0"/>
                    </a:moveTo>
                    <a:lnTo>
                      <a:pt x="0" y="30"/>
                    </a:lnTo>
                    <a:lnTo>
                      <a:pt x="16" y="61"/>
                    </a:lnTo>
                    <a:lnTo>
                      <a:pt x="56" y="61"/>
                    </a:lnTo>
                    <a:lnTo>
                      <a:pt x="72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8" name="Google Shape;158;p104"/>
              <p:cNvSpPr/>
              <p:nvPr/>
            </p:nvSpPr>
            <p:spPr>
              <a:xfrm>
                <a:off x="1490" y="1389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9" name="Google Shape;159;p104"/>
              <p:cNvSpPr/>
              <p:nvPr/>
            </p:nvSpPr>
            <p:spPr>
              <a:xfrm>
                <a:off x="1338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0" name="Google Shape;160;p104"/>
              <p:cNvSpPr/>
              <p:nvPr/>
            </p:nvSpPr>
            <p:spPr>
              <a:xfrm>
                <a:off x="1490" y="1999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1" name="Google Shape;161;p104"/>
              <p:cNvSpPr/>
              <p:nvPr/>
            </p:nvSpPr>
            <p:spPr>
              <a:xfrm>
                <a:off x="1490" y="1125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2" name="Google Shape;162;p104"/>
              <p:cNvSpPr/>
              <p:nvPr/>
            </p:nvSpPr>
            <p:spPr>
              <a:xfrm>
                <a:off x="1490" y="1039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3" name="Google Shape;163;p104"/>
              <p:cNvSpPr/>
              <p:nvPr/>
            </p:nvSpPr>
            <p:spPr>
              <a:xfrm>
                <a:off x="1490" y="2177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4" name="Google Shape;164;p104"/>
              <p:cNvSpPr/>
              <p:nvPr/>
            </p:nvSpPr>
            <p:spPr>
              <a:xfrm>
                <a:off x="1490" y="1298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5" name="Google Shape;165;p104"/>
              <p:cNvSpPr/>
              <p:nvPr/>
            </p:nvSpPr>
            <p:spPr>
              <a:xfrm>
                <a:off x="1490" y="1212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6" name="Google Shape;166;p104"/>
              <p:cNvSpPr/>
              <p:nvPr/>
            </p:nvSpPr>
            <p:spPr>
              <a:xfrm>
                <a:off x="1490" y="952"/>
                <a:ext cx="72" cy="61"/>
              </a:xfrm>
              <a:custGeom>
                <a:rect b="b" l="l" r="r" t="t"/>
                <a:pathLst>
                  <a:path extrusionOk="0" h="61" w="72">
                    <a:moveTo>
                      <a:pt x="16" y="0"/>
                    </a:moveTo>
                    <a:lnTo>
                      <a:pt x="0" y="31"/>
                    </a:lnTo>
                    <a:lnTo>
                      <a:pt x="16" y="61"/>
                    </a:lnTo>
                    <a:lnTo>
                      <a:pt x="56" y="61"/>
                    </a:lnTo>
                    <a:lnTo>
                      <a:pt x="72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7" name="Google Shape;167;p104"/>
              <p:cNvSpPr/>
              <p:nvPr/>
            </p:nvSpPr>
            <p:spPr>
              <a:xfrm>
                <a:off x="1490" y="251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8" name="Google Shape;168;p104"/>
              <p:cNvSpPr/>
              <p:nvPr/>
            </p:nvSpPr>
            <p:spPr>
              <a:xfrm>
                <a:off x="1490" y="160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9" name="Google Shape;169;p104"/>
              <p:cNvSpPr/>
              <p:nvPr/>
            </p:nvSpPr>
            <p:spPr>
              <a:xfrm>
                <a:off x="1490" y="602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0" name="Google Shape;170;p104"/>
              <p:cNvSpPr/>
              <p:nvPr/>
            </p:nvSpPr>
            <p:spPr>
              <a:xfrm>
                <a:off x="1186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1" name="Google Shape;171;p104"/>
              <p:cNvSpPr/>
              <p:nvPr/>
            </p:nvSpPr>
            <p:spPr>
              <a:xfrm>
                <a:off x="1490" y="861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2" name="Google Shape;172;p104"/>
              <p:cNvSpPr/>
              <p:nvPr/>
            </p:nvSpPr>
            <p:spPr>
              <a:xfrm>
                <a:off x="1262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3" name="Google Shape;173;p104"/>
              <p:cNvSpPr/>
              <p:nvPr/>
            </p:nvSpPr>
            <p:spPr>
              <a:xfrm>
                <a:off x="1186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4" name="Google Shape;174;p104"/>
              <p:cNvSpPr/>
              <p:nvPr/>
            </p:nvSpPr>
            <p:spPr>
              <a:xfrm>
                <a:off x="1262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5" name="Google Shape;175;p104"/>
              <p:cNvSpPr/>
              <p:nvPr/>
            </p:nvSpPr>
            <p:spPr>
              <a:xfrm>
                <a:off x="1262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6" name="Google Shape;176;p104"/>
              <p:cNvSpPr/>
              <p:nvPr/>
            </p:nvSpPr>
            <p:spPr>
              <a:xfrm>
                <a:off x="1262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7" name="Google Shape;177;p104"/>
              <p:cNvSpPr/>
              <p:nvPr/>
            </p:nvSpPr>
            <p:spPr>
              <a:xfrm>
                <a:off x="1262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8" name="Google Shape;178;p104"/>
              <p:cNvSpPr/>
              <p:nvPr/>
            </p:nvSpPr>
            <p:spPr>
              <a:xfrm>
                <a:off x="1262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9" name="Google Shape;179;p104"/>
              <p:cNvSpPr/>
              <p:nvPr/>
            </p:nvSpPr>
            <p:spPr>
              <a:xfrm>
                <a:off x="1262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0" name="Google Shape;180;p104"/>
              <p:cNvSpPr/>
              <p:nvPr/>
            </p:nvSpPr>
            <p:spPr>
              <a:xfrm>
                <a:off x="1262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1" name="Google Shape;181;p104"/>
              <p:cNvSpPr/>
              <p:nvPr/>
            </p:nvSpPr>
            <p:spPr>
              <a:xfrm>
                <a:off x="1186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2" name="Google Shape;182;p104"/>
              <p:cNvSpPr/>
              <p:nvPr/>
            </p:nvSpPr>
            <p:spPr>
              <a:xfrm>
                <a:off x="1186" y="25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3" name="Google Shape;183;p104"/>
              <p:cNvSpPr/>
              <p:nvPr/>
            </p:nvSpPr>
            <p:spPr>
              <a:xfrm>
                <a:off x="1186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4" name="Google Shape;184;p104"/>
              <p:cNvSpPr/>
              <p:nvPr/>
            </p:nvSpPr>
            <p:spPr>
              <a:xfrm>
                <a:off x="1186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5" name="Google Shape;185;p104"/>
              <p:cNvSpPr/>
              <p:nvPr/>
            </p:nvSpPr>
            <p:spPr>
              <a:xfrm>
                <a:off x="1186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6" name="Google Shape;186;p104"/>
              <p:cNvSpPr/>
              <p:nvPr/>
            </p:nvSpPr>
            <p:spPr>
              <a:xfrm>
                <a:off x="1186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7" name="Google Shape;187;p104"/>
              <p:cNvSpPr/>
              <p:nvPr/>
            </p:nvSpPr>
            <p:spPr>
              <a:xfrm>
                <a:off x="1186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8" name="Google Shape;188;p104"/>
              <p:cNvSpPr/>
              <p:nvPr/>
            </p:nvSpPr>
            <p:spPr>
              <a:xfrm>
                <a:off x="1186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9" name="Google Shape;189;p104"/>
              <p:cNvSpPr/>
              <p:nvPr/>
            </p:nvSpPr>
            <p:spPr>
              <a:xfrm>
                <a:off x="1186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0" name="Google Shape;190;p104"/>
              <p:cNvSpPr/>
              <p:nvPr/>
            </p:nvSpPr>
            <p:spPr>
              <a:xfrm>
                <a:off x="1186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1" name="Google Shape;191;p104"/>
              <p:cNvSpPr/>
              <p:nvPr/>
            </p:nvSpPr>
            <p:spPr>
              <a:xfrm>
                <a:off x="1186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2" name="Google Shape;192;p104"/>
              <p:cNvSpPr/>
              <p:nvPr/>
            </p:nvSpPr>
            <p:spPr>
              <a:xfrm>
                <a:off x="1338" y="33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3" name="Google Shape;193;p104"/>
              <p:cNvSpPr/>
              <p:nvPr/>
            </p:nvSpPr>
            <p:spPr>
              <a:xfrm>
                <a:off x="1338" y="1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4" name="Google Shape;194;p104"/>
              <p:cNvSpPr/>
              <p:nvPr/>
            </p:nvSpPr>
            <p:spPr>
              <a:xfrm>
                <a:off x="1338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5" name="Google Shape;195;p104"/>
              <p:cNvSpPr/>
              <p:nvPr/>
            </p:nvSpPr>
            <p:spPr>
              <a:xfrm>
                <a:off x="1338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6" name="Google Shape;196;p104"/>
              <p:cNvSpPr/>
              <p:nvPr/>
            </p:nvSpPr>
            <p:spPr>
              <a:xfrm>
                <a:off x="1338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7" name="Google Shape;197;p104"/>
              <p:cNvSpPr/>
              <p:nvPr/>
            </p:nvSpPr>
            <p:spPr>
              <a:xfrm>
                <a:off x="1338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8" name="Google Shape;198;p104"/>
              <p:cNvSpPr/>
              <p:nvPr/>
            </p:nvSpPr>
            <p:spPr>
              <a:xfrm>
                <a:off x="1262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9" name="Google Shape;199;p104"/>
              <p:cNvSpPr/>
              <p:nvPr/>
            </p:nvSpPr>
            <p:spPr>
              <a:xfrm>
                <a:off x="1338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0" name="Google Shape;200;p104"/>
              <p:cNvSpPr/>
              <p:nvPr/>
            </p:nvSpPr>
            <p:spPr>
              <a:xfrm>
                <a:off x="1338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1" name="Google Shape;201;p104"/>
              <p:cNvSpPr/>
              <p:nvPr/>
            </p:nvSpPr>
            <p:spPr>
              <a:xfrm>
                <a:off x="1338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2" name="Google Shape;202;p104"/>
              <p:cNvSpPr/>
              <p:nvPr/>
            </p:nvSpPr>
            <p:spPr>
              <a:xfrm>
                <a:off x="1338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3" name="Google Shape;203;p104"/>
              <p:cNvSpPr/>
              <p:nvPr/>
            </p:nvSpPr>
            <p:spPr>
              <a:xfrm>
                <a:off x="1338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4" name="Google Shape;204;p104"/>
              <p:cNvSpPr/>
              <p:nvPr/>
            </p:nvSpPr>
            <p:spPr>
              <a:xfrm>
                <a:off x="1262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5" name="Google Shape;205;p104"/>
              <p:cNvSpPr/>
              <p:nvPr/>
            </p:nvSpPr>
            <p:spPr>
              <a:xfrm>
                <a:off x="200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6" name="Google Shape;206;p104"/>
              <p:cNvSpPr/>
              <p:nvPr/>
            </p:nvSpPr>
            <p:spPr>
              <a:xfrm>
                <a:off x="200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7" name="Google Shape;207;p104"/>
              <p:cNvSpPr/>
              <p:nvPr/>
            </p:nvSpPr>
            <p:spPr>
              <a:xfrm>
                <a:off x="200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8" name="Google Shape;208;p104"/>
              <p:cNvSpPr/>
              <p:nvPr/>
            </p:nvSpPr>
            <p:spPr>
              <a:xfrm>
                <a:off x="200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9" name="Google Shape;209;p104"/>
              <p:cNvSpPr/>
              <p:nvPr/>
            </p:nvSpPr>
            <p:spPr>
              <a:xfrm>
                <a:off x="353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10" name="Google Shape;210;p104"/>
              <p:cNvSpPr/>
              <p:nvPr/>
            </p:nvSpPr>
            <p:spPr>
              <a:xfrm>
                <a:off x="353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11" name="Google Shape;211;p104"/>
              <p:cNvSpPr/>
              <p:nvPr/>
            </p:nvSpPr>
            <p:spPr>
              <a:xfrm>
                <a:off x="276" y="77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12" name="Google Shape;212;p104"/>
              <p:cNvSpPr/>
              <p:nvPr/>
            </p:nvSpPr>
            <p:spPr>
              <a:xfrm>
                <a:off x="276" y="68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13" name="Google Shape;213;p104"/>
              <p:cNvSpPr/>
              <p:nvPr/>
            </p:nvSpPr>
            <p:spPr>
              <a:xfrm>
                <a:off x="276" y="60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14" name="Google Shape;214;p104"/>
              <p:cNvSpPr/>
              <p:nvPr/>
            </p:nvSpPr>
            <p:spPr>
              <a:xfrm>
                <a:off x="124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15" name="Google Shape;215;p104"/>
              <p:cNvSpPr/>
              <p:nvPr/>
            </p:nvSpPr>
            <p:spPr>
              <a:xfrm>
                <a:off x="728" y="51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61" y="66"/>
                    </a:move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16" name="Google Shape;216;p104"/>
              <p:cNvSpPr/>
              <p:nvPr/>
            </p:nvSpPr>
            <p:spPr>
              <a:xfrm>
                <a:off x="728" y="121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17" name="Google Shape;217;p104"/>
              <p:cNvSpPr/>
              <p:nvPr/>
            </p:nvSpPr>
            <p:spPr>
              <a:xfrm>
                <a:off x="728" y="129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18" name="Google Shape;218;p104"/>
              <p:cNvSpPr/>
              <p:nvPr/>
            </p:nvSpPr>
            <p:spPr>
              <a:xfrm>
                <a:off x="728" y="77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19" name="Google Shape;219;p104"/>
              <p:cNvSpPr/>
              <p:nvPr/>
            </p:nvSpPr>
            <p:spPr>
              <a:xfrm>
                <a:off x="728" y="68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20" name="Google Shape;220;p104"/>
              <p:cNvSpPr/>
              <p:nvPr/>
            </p:nvSpPr>
            <p:spPr>
              <a:xfrm>
                <a:off x="728" y="103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21" name="Google Shape;221;p104"/>
              <p:cNvSpPr/>
              <p:nvPr/>
            </p:nvSpPr>
            <p:spPr>
              <a:xfrm>
                <a:off x="728" y="95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61" y="61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22" name="Google Shape;222;p104"/>
              <p:cNvSpPr/>
              <p:nvPr/>
            </p:nvSpPr>
            <p:spPr>
              <a:xfrm>
                <a:off x="728" y="112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23" name="Google Shape;223;p104"/>
              <p:cNvSpPr/>
              <p:nvPr/>
            </p:nvSpPr>
            <p:spPr>
              <a:xfrm>
                <a:off x="728" y="86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24" name="Google Shape;224;p104"/>
              <p:cNvSpPr/>
              <p:nvPr/>
            </p:nvSpPr>
            <p:spPr>
              <a:xfrm>
                <a:off x="805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25" name="Google Shape;225;p104"/>
              <p:cNvSpPr/>
              <p:nvPr/>
            </p:nvSpPr>
            <p:spPr>
              <a:xfrm>
                <a:off x="805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26" name="Google Shape;226;p104"/>
              <p:cNvSpPr/>
              <p:nvPr/>
            </p:nvSpPr>
            <p:spPr>
              <a:xfrm>
                <a:off x="805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27" name="Google Shape;227;p104"/>
              <p:cNvSpPr/>
              <p:nvPr/>
            </p:nvSpPr>
            <p:spPr>
              <a:xfrm>
                <a:off x="805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28" name="Google Shape;228;p104"/>
              <p:cNvSpPr/>
              <p:nvPr/>
            </p:nvSpPr>
            <p:spPr>
              <a:xfrm>
                <a:off x="728" y="138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29" name="Google Shape;229;p104"/>
              <p:cNvSpPr/>
              <p:nvPr/>
            </p:nvSpPr>
            <p:spPr>
              <a:xfrm>
                <a:off x="805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0" name="Google Shape;230;p104"/>
              <p:cNvSpPr/>
              <p:nvPr/>
            </p:nvSpPr>
            <p:spPr>
              <a:xfrm>
                <a:off x="805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1" name="Google Shape;231;p104"/>
              <p:cNvSpPr/>
              <p:nvPr/>
            </p:nvSpPr>
            <p:spPr>
              <a:xfrm>
                <a:off x="805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2" name="Google Shape;232;p104"/>
              <p:cNvSpPr/>
              <p:nvPr/>
            </p:nvSpPr>
            <p:spPr>
              <a:xfrm>
                <a:off x="805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3" name="Google Shape;233;p104"/>
              <p:cNvSpPr/>
              <p:nvPr/>
            </p:nvSpPr>
            <p:spPr>
              <a:xfrm>
                <a:off x="805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4" name="Google Shape;234;p104"/>
              <p:cNvSpPr/>
              <p:nvPr/>
            </p:nvSpPr>
            <p:spPr>
              <a:xfrm>
                <a:off x="805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5" name="Google Shape;235;p104"/>
              <p:cNvSpPr/>
              <p:nvPr/>
            </p:nvSpPr>
            <p:spPr>
              <a:xfrm>
                <a:off x="652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6" name="Google Shape;236;p104"/>
              <p:cNvSpPr/>
              <p:nvPr/>
            </p:nvSpPr>
            <p:spPr>
              <a:xfrm>
                <a:off x="429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7" name="Google Shape;237;p104"/>
              <p:cNvSpPr/>
              <p:nvPr/>
            </p:nvSpPr>
            <p:spPr>
              <a:xfrm>
                <a:off x="124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8" name="Google Shape;238;p104"/>
              <p:cNvSpPr/>
              <p:nvPr/>
            </p:nvSpPr>
            <p:spPr>
              <a:xfrm>
                <a:off x="576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9" name="Google Shape;239;p104"/>
              <p:cNvSpPr/>
              <p:nvPr/>
            </p:nvSpPr>
            <p:spPr>
              <a:xfrm>
                <a:off x="200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0" name="Google Shape;240;p104"/>
              <p:cNvSpPr/>
              <p:nvPr/>
            </p:nvSpPr>
            <p:spPr>
              <a:xfrm>
                <a:off x="276" y="86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1" name="Google Shape;241;p104"/>
              <p:cNvSpPr/>
              <p:nvPr/>
            </p:nvSpPr>
            <p:spPr>
              <a:xfrm>
                <a:off x="353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2" name="Google Shape;242;p104"/>
              <p:cNvSpPr/>
              <p:nvPr/>
            </p:nvSpPr>
            <p:spPr>
              <a:xfrm>
                <a:off x="505" y="907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3" name="Google Shape;243;p104"/>
              <p:cNvSpPr/>
              <p:nvPr/>
            </p:nvSpPr>
            <p:spPr>
              <a:xfrm>
                <a:off x="505" y="82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4" name="Google Shape;244;p104"/>
              <p:cNvSpPr/>
              <p:nvPr/>
            </p:nvSpPr>
            <p:spPr>
              <a:xfrm>
                <a:off x="429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5" name="Google Shape;245;p104"/>
              <p:cNvSpPr/>
              <p:nvPr/>
            </p:nvSpPr>
            <p:spPr>
              <a:xfrm>
                <a:off x="505" y="729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6" name="Google Shape;246;p104"/>
              <p:cNvSpPr/>
              <p:nvPr/>
            </p:nvSpPr>
            <p:spPr>
              <a:xfrm>
                <a:off x="429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7" name="Google Shape;247;p104"/>
              <p:cNvSpPr/>
              <p:nvPr/>
            </p:nvSpPr>
            <p:spPr>
              <a:xfrm>
                <a:off x="505" y="643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8" name="Google Shape;248;p104"/>
              <p:cNvSpPr/>
              <p:nvPr/>
            </p:nvSpPr>
            <p:spPr>
              <a:xfrm>
                <a:off x="429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9" name="Google Shape;249;p104"/>
              <p:cNvSpPr/>
              <p:nvPr/>
            </p:nvSpPr>
            <p:spPr>
              <a:xfrm>
                <a:off x="652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0" name="Google Shape;250;p104"/>
              <p:cNvSpPr/>
              <p:nvPr/>
            </p:nvSpPr>
            <p:spPr>
              <a:xfrm>
                <a:off x="652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1" name="Google Shape;251;p104"/>
              <p:cNvSpPr/>
              <p:nvPr/>
            </p:nvSpPr>
            <p:spPr>
              <a:xfrm>
                <a:off x="652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2" name="Google Shape;252;p104"/>
              <p:cNvSpPr/>
              <p:nvPr/>
            </p:nvSpPr>
            <p:spPr>
              <a:xfrm>
                <a:off x="652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3" name="Google Shape;253;p104"/>
              <p:cNvSpPr/>
              <p:nvPr/>
            </p:nvSpPr>
            <p:spPr>
              <a:xfrm>
                <a:off x="652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4" name="Google Shape;254;p104"/>
              <p:cNvSpPr/>
              <p:nvPr/>
            </p:nvSpPr>
            <p:spPr>
              <a:xfrm>
                <a:off x="576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5" name="Google Shape;255;p104"/>
              <p:cNvSpPr/>
              <p:nvPr/>
            </p:nvSpPr>
            <p:spPr>
              <a:xfrm>
                <a:off x="576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6" name="Google Shape;256;p104"/>
              <p:cNvSpPr/>
              <p:nvPr/>
            </p:nvSpPr>
            <p:spPr>
              <a:xfrm>
                <a:off x="576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7" name="Google Shape;257;p104"/>
              <p:cNvSpPr/>
              <p:nvPr/>
            </p:nvSpPr>
            <p:spPr>
              <a:xfrm>
                <a:off x="576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8" name="Google Shape;258;p104"/>
              <p:cNvSpPr/>
              <p:nvPr/>
            </p:nvSpPr>
            <p:spPr>
              <a:xfrm>
                <a:off x="2247" y="51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9" name="Google Shape;259;p104"/>
              <p:cNvSpPr/>
              <p:nvPr/>
            </p:nvSpPr>
            <p:spPr>
              <a:xfrm>
                <a:off x="2324" y="29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0" name="Google Shape;260;p104"/>
              <p:cNvSpPr/>
              <p:nvPr/>
            </p:nvSpPr>
            <p:spPr>
              <a:xfrm>
                <a:off x="2324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1"/>
                    </a:lnTo>
                    <a:lnTo>
                      <a:pt x="55" y="61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1" name="Google Shape;261;p104"/>
              <p:cNvSpPr/>
              <p:nvPr/>
            </p:nvSpPr>
            <p:spPr>
              <a:xfrm>
                <a:off x="2324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2" name="Google Shape;262;p104"/>
              <p:cNvSpPr/>
              <p:nvPr/>
            </p:nvSpPr>
            <p:spPr>
              <a:xfrm>
                <a:off x="2095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3" name="Google Shape;263;p104"/>
              <p:cNvSpPr/>
              <p:nvPr/>
            </p:nvSpPr>
            <p:spPr>
              <a:xfrm>
                <a:off x="2247" y="16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4" name="Google Shape;264;p104"/>
              <p:cNvSpPr/>
              <p:nvPr/>
            </p:nvSpPr>
            <p:spPr>
              <a:xfrm>
                <a:off x="2171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5" name="Google Shape;265;p104"/>
              <p:cNvSpPr/>
              <p:nvPr/>
            </p:nvSpPr>
            <p:spPr>
              <a:xfrm>
                <a:off x="2247" y="25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6" name="Google Shape;266;p104"/>
              <p:cNvSpPr/>
              <p:nvPr/>
            </p:nvSpPr>
            <p:spPr>
              <a:xfrm>
                <a:off x="2247" y="33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7" name="Google Shape;267;p104"/>
              <p:cNvSpPr/>
              <p:nvPr/>
            </p:nvSpPr>
            <p:spPr>
              <a:xfrm>
                <a:off x="2247" y="42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8" name="Google Shape;268;p104"/>
              <p:cNvSpPr/>
              <p:nvPr/>
            </p:nvSpPr>
            <p:spPr>
              <a:xfrm>
                <a:off x="2171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9" name="Google Shape;269;p104"/>
              <p:cNvSpPr/>
              <p:nvPr/>
            </p:nvSpPr>
            <p:spPr>
              <a:xfrm>
                <a:off x="2171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0" name="Google Shape;270;p104"/>
              <p:cNvSpPr/>
              <p:nvPr/>
            </p:nvSpPr>
            <p:spPr>
              <a:xfrm>
                <a:off x="2171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1" name="Google Shape;271;p104"/>
              <p:cNvSpPr/>
              <p:nvPr/>
            </p:nvSpPr>
            <p:spPr>
              <a:xfrm>
                <a:off x="2171" y="29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2" name="Google Shape;272;p104"/>
              <p:cNvSpPr/>
              <p:nvPr/>
            </p:nvSpPr>
            <p:spPr>
              <a:xfrm>
                <a:off x="2171" y="20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3" name="Google Shape;273;p104"/>
              <p:cNvSpPr/>
              <p:nvPr/>
            </p:nvSpPr>
            <p:spPr>
              <a:xfrm>
                <a:off x="2547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4" name="Google Shape;274;p104"/>
              <p:cNvSpPr/>
              <p:nvPr/>
            </p:nvSpPr>
            <p:spPr>
              <a:xfrm>
                <a:off x="2547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5" name="Google Shape;275;p104"/>
              <p:cNvSpPr/>
              <p:nvPr/>
            </p:nvSpPr>
            <p:spPr>
              <a:xfrm>
                <a:off x="2547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6" name="Google Shape;276;p104"/>
              <p:cNvSpPr/>
              <p:nvPr/>
            </p:nvSpPr>
            <p:spPr>
              <a:xfrm>
                <a:off x="2547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7" name="Google Shape;277;p104"/>
              <p:cNvSpPr/>
              <p:nvPr/>
            </p:nvSpPr>
            <p:spPr>
              <a:xfrm>
                <a:off x="2547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8" name="Google Shape;278;p104"/>
              <p:cNvSpPr/>
              <p:nvPr/>
            </p:nvSpPr>
            <p:spPr>
              <a:xfrm>
                <a:off x="2476" y="1872"/>
                <a:ext cx="71" cy="61"/>
              </a:xfrm>
              <a:custGeom>
                <a:rect b="b" l="l" r="r" t="t"/>
                <a:pathLst>
                  <a:path extrusionOk="0" h="61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1"/>
                    </a:lnTo>
                    <a:lnTo>
                      <a:pt x="56" y="61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9" name="Google Shape;279;p104"/>
              <p:cNvSpPr/>
              <p:nvPr/>
            </p:nvSpPr>
            <p:spPr>
              <a:xfrm>
                <a:off x="2547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0" name="Google Shape;280;p104"/>
              <p:cNvSpPr/>
              <p:nvPr/>
            </p:nvSpPr>
            <p:spPr>
              <a:xfrm>
                <a:off x="2547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1" name="Google Shape;281;p104"/>
              <p:cNvSpPr/>
              <p:nvPr/>
            </p:nvSpPr>
            <p:spPr>
              <a:xfrm>
                <a:off x="2623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2" name="Google Shape;282;p104"/>
              <p:cNvSpPr/>
              <p:nvPr/>
            </p:nvSpPr>
            <p:spPr>
              <a:xfrm>
                <a:off x="2623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3" name="Google Shape;283;p104"/>
              <p:cNvSpPr/>
              <p:nvPr/>
            </p:nvSpPr>
            <p:spPr>
              <a:xfrm>
                <a:off x="2623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4" name="Google Shape;284;p104"/>
              <p:cNvSpPr/>
              <p:nvPr/>
            </p:nvSpPr>
            <p:spPr>
              <a:xfrm>
                <a:off x="2623" y="187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5" name="Google Shape;285;p104"/>
              <p:cNvSpPr/>
              <p:nvPr/>
            </p:nvSpPr>
            <p:spPr>
              <a:xfrm>
                <a:off x="2623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1"/>
                    </a:lnTo>
                    <a:lnTo>
                      <a:pt x="61" y="61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6" name="Google Shape;286;p104"/>
              <p:cNvSpPr/>
              <p:nvPr/>
            </p:nvSpPr>
            <p:spPr>
              <a:xfrm>
                <a:off x="2623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7" name="Google Shape;287;p104"/>
              <p:cNvSpPr/>
              <p:nvPr/>
            </p:nvSpPr>
            <p:spPr>
              <a:xfrm>
                <a:off x="2623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8" name="Google Shape;288;p104"/>
              <p:cNvSpPr/>
              <p:nvPr/>
            </p:nvSpPr>
            <p:spPr>
              <a:xfrm>
                <a:off x="2623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9" name="Google Shape;289;p104"/>
              <p:cNvSpPr/>
              <p:nvPr/>
            </p:nvSpPr>
            <p:spPr>
              <a:xfrm>
                <a:off x="2623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0" name="Google Shape;290;p104"/>
              <p:cNvSpPr/>
              <p:nvPr/>
            </p:nvSpPr>
            <p:spPr>
              <a:xfrm>
                <a:off x="2324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1" name="Google Shape;291;p104"/>
              <p:cNvSpPr/>
              <p:nvPr/>
            </p:nvSpPr>
            <p:spPr>
              <a:xfrm>
                <a:off x="2400" y="25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2" name="Google Shape;292;p104"/>
              <p:cNvSpPr/>
              <p:nvPr/>
            </p:nvSpPr>
            <p:spPr>
              <a:xfrm>
                <a:off x="2476" y="1781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3" name="Google Shape;293;p104"/>
              <p:cNvSpPr/>
              <p:nvPr/>
            </p:nvSpPr>
            <p:spPr>
              <a:xfrm>
                <a:off x="2476" y="1694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4" name="Google Shape;294;p104"/>
              <p:cNvSpPr/>
              <p:nvPr/>
            </p:nvSpPr>
            <p:spPr>
              <a:xfrm>
                <a:off x="1714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5" name="Google Shape;295;p104"/>
              <p:cNvSpPr/>
              <p:nvPr/>
            </p:nvSpPr>
            <p:spPr>
              <a:xfrm>
                <a:off x="1714" y="204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6" name="Google Shape;296;p104"/>
              <p:cNvSpPr/>
              <p:nvPr/>
            </p:nvSpPr>
            <p:spPr>
              <a:xfrm>
                <a:off x="1714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7" name="Google Shape;297;p104"/>
              <p:cNvSpPr/>
              <p:nvPr/>
            </p:nvSpPr>
            <p:spPr>
              <a:xfrm>
                <a:off x="1714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61" y="61"/>
                    </a:move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8" name="Google Shape;298;p104"/>
              <p:cNvSpPr/>
              <p:nvPr/>
            </p:nvSpPr>
            <p:spPr>
              <a:xfrm>
                <a:off x="1714" y="221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99" name="Google Shape;299;p104"/>
              <p:cNvSpPr/>
              <p:nvPr/>
            </p:nvSpPr>
            <p:spPr>
              <a:xfrm>
                <a:off x="1714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61" y="67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300" name="Google Shape;300;p104"/>
            <p:cNvGrpSpPr/>
            <p:nvPr/>
          </p:nvGrpSpPr>
          <p:grpSpPr>
            <a:xfrm>
              <a:off x="1414" y="160"/>
              <a:ext cx="4242" cy="2911"/>
              <a:chOff x="1414" y="160"/>
              <a:chExt cx="4242" cy="2911"/>
            </a:xfrm>
          </p:grpSpPr>
          <p:sp>
            <p:nvSpPr>
              <p:cNvPr id="301" name="Google Shape;301;p104"/>
              <p:cNvSpPr/>
              <p:nvPr/>
            </p:nvSpPr>
            <p:spPr>
              <a:xfrm>
                <a:off x="1714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2" name="Google Shape;302;p104"/>
              <p:cNvSpPr/>
              <p:nvPr/>
            </p:nvSpPr>
            <p:spPr>
              <a:xfrm>
                <a:off x="1714" y="29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1" y="66"/>
                    </a:move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3" name="Google Shape;303;p104"/>
              <p:cNvSpPr/>
              <p:nvPr/>
            </p:nvSpPr>
            <p:spPr>
              <a:xfrm>
                <a:off x="1714" y="248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4" name="Google Shape;304;p104"/>
              <p:cNvSpPr/>
              <p:nvPr/>
            </p:nvSpPr>
            <p:spPr>
              <a:xfrm>
                <a:off x="1714" y="256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5" name="Google Shape;305;p104"/>
              <p:cNvSpPr/>
              <p:nvPr/>
            </p:nvSpPr>
            <p:spPr>
              <a:xfrm>
                <a:off x="1638" y="278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6" name="Google Shape;306;p104"/>
              <p:cNvSpPr/>
              <p:nvPr/>
            </p:nvSpPr>
            <p:spPr>
              <a:xfrm>
                <a:off x="1714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7" name="Google Shape;307;p104"/>
              <p:cNvSpPr/>
              <p:nvPr/>
            </p:nvSpPr>
            <p:spPr>
              <a:xfrm>
                <a:off x="1790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8" name="Google Shape;308;p104"/>
              <p:cNvSpPr/>
              <p:nvPr/>
            </p:nvSpPr>
            <p:spPr>
              <a:xfrm>
                <a:off x="1790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9" name="Google Shape;309;p104"/>
              <p:cNvSpPr/>
              <p:nvPr/>
            </p:nvSpPr>
            <p:spPr>
              <a:xfrm>
                <a:off x="1790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10" name="Google Shape;310;p104"/>
              <p:cNvSpPr/>
              <p:nvPr/>
            </p:nvSpPr>
            <p:spPr>
              <a:xfrm>
                <a:off x="1790" y="226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11" name="Google Shape;311;p104"/>
              <p:cNvSpPr/>
              <p:nvPr/>
            </p:nvSpPr>
            <p:spPr>
              <a:xfrm>
                <a:off x="1790" y="235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12" name="Google Shape;312;p104"/>
              <p:cNvSpPr/>
              <p:nvPr/>
            </p:nvSpPr>
            <p:spPr>
              <a:xfrm>
                <a:off x="1790" y="25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13" name="Google Shape;313;p104"/>
              <p:cNvSpPr/>
              <p:nvPr/>
            </p:nvSpPr>
            <p:spPr>
              <a:xfrm>
                <a:off x="1790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14" name="Google Shape;314;p104"/>
              <p:cNvSpPr/>
              <p:nvPr/>
            </p:nvSpPr>
            <p:spPr>
              <a:xfrm>
                <a:off x="1790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15" name="Google Shape;315;p104"/>
              <p:cNvSpPr/>
              <p:nvPr/>
            </p:nvSpPr>
            <p:spPr>
              <a:xfrm>
                <a:off x="1790" y="33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16" name="Google Shape;316;p104"/>
              <p:cNvSpPr/>
              <p:nvPr/>
            </p:nvSpPr>
            <p:spPr>
              <a:xfrm>
                <a:off x="1790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17" name="Google Shape;317;p104"/>
              <p:cNvSpPr/>
              <p:nvPr/>
            </p:nvSpPr>
            <p:spPr>
              <a:xfrm>
                <a:off x="1714" y="26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18" name="Google Shape;318;p104"/>
              <p:cNvSpPr/>
              <p:nvPr/>
            </p:nvSpPr>
            <p:spPr>
              <a:xfrm>
                <a:off x="1790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19" name="Google Shape;319;p104"/>
              <p:cNvSpPr/>
              <p:nvPr/>
            </p:nvSpPr>
            <p:spPr>
              <a:xfrm>
                <a:off x="1790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20" name="Google Shape;320;p104"/>
              <p:cNvSpPr/>
              <p:nvPr/>
            </p:nvSpPr>
            <p:spPr>
              <a:xfrm>
                <a:off x="1562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0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0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21" name="Google Shape;321;p104"/>
              <p:cNvSpPr/>
              <p:nvPr/>
            </p:nvSpPr>
            <p:spPr>
              <a:xfrm>
                <a:off x="1562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0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0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22" name="Google Shape;322;p104"/>
              <p:cNvSpPr/>
              <p:nvPr/>
            </p:nvSpPr>
            <p:spPr>
              <a:xfrm>
                <a:off x="1562" y="20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23" name="Google Shape;323;p104"/>
              <p:cNvSpPr/>
              <p:nvPr/>
            </p:nvSpPr>
            <p:spPr>
              <a:xfrm>
                <a:off x="1562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24" name="Google Shape;324;p104"/>
              <p:cNvSpPr/>
              <p:nvPr/>
            </p:nvSpPr>
            <p:spPr>
              <a:xfrm>
                <a:off x="1562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6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6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25" name="Google Shape;325;p104"/>
              <p:cNvSpPr/>
              <p:nvPr/>
            </p:nvSpPr>
            <p:spPr>
              <a:xfrm>
                <a:off x="1562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26" name="Google Shape;326;p104"/>
              <p:cNvSpPr/>
              <p:nvPr/>
            </p:nvSpPr>
            <p:spPr>
              <a:xfrm>
                <a:off x="1562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27" name="Google Shape;327;p104"/>
              <p:cNvSpPr/>
              <p:nvPr/>
            </p:nvSpPr>
            <p:spPr>
              <a:xfrm>
                <a:off x="1562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0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28" name="Google Shape;328;p104"/>
              <p:cNvSpPr/>
              <p:nvPr/>
            </p:nvSpPr>
            <p:spPr>
              <a:xfrm>
                <a:off x="1562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29" name="Google Shape;329;p104"/>
              <p:cNvSpPr/>
              <p:nvPr/>
            </p:nvSpPr>
            <p:spPr>
              <a:xfrm>
                <a:off x="1562" y="248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30" name="Google Shape;330;p104"/>
              <p:cNvSpPr/>
              <p:nvPr/>
            </p:nvSpPr>
            <p:spPr>
              <a:xfrm>
                <a:off x="1562" y="256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6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31" name="Google Shape;331;p104"/>
              <p:cNvSpPr/>
              <p:nvPr/>
            </p:nvSpPr>
            <p:spPr>
              <a:xfrm>
                <a:off x="1562" y="26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0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32" name="Google Shape;332;p104"/>
              <p:cNvSpPr/>
              <p:nvPr/>
            </p:nvSpPr>
            <p:spPr>
              <a:xfrm>
                <a:off x="1562" y="274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1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33" name="Google Shape;333;p104"/>
              <p:cNvSpPr/>
              <p:nvPr/>
            </p:nvSpPr>
            <p:spPr>
              <a:xfrm>
                <a:off x="1562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60" y="67"/>
                    </a:lnTo>
                    <a:lnTo>
                      <a:pt x="76" y="31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34" name="Google Shape;334;p104"/>
              <p:cNvSpPr/>
              <p:nvPr/>
            </p:nvSpPr>
            <p:spPr>
              <a:xfrm>
                <a:off x="1562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1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1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35" name="Google Shape;335;p104"/>
              <p:cNvSpPr/>
              <p:nvPr/>
            </p:nvSpPr>
            <p:spPr>
              <a:xfrm>
                <a:off x="1562" y="204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0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36" name="Google Shape;336;p104"/>
              <p:cNvSpPr/>
              <p:nvPr/>
            </p:nvSpPr>
            <p:spPr>
              <a:xfrm>
                <a:off x="1562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1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37" name="Google Shape;337;p104"/>
              <p:cNvSpPr/>
              <p:nvPr/>
            </p:nvSpPr>
            <p:spPr>
              <a:xfrm>
                <a:off x="1562" y="221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38" name="Google Shape;338;p104"/>
              <p:cNvSpPr/>
              <p:nvPr/>
            </p:nvSpPr>
            <p:spPr>
              <a:xfrm>
                <a:off x="1562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6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39" name="Google Shape;339;p104"/>
              <p:cNvSpPr/>
              <p:nvPr/>
            </p:nvSpPr>
            <p:spPr>
              <a:xfrm>
                <a:off x="1562" y="283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6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40" name="Google Shape;340;p104"/>
              <p:cNvSpPr/>
              <p:nvPr/>
            </p:nvSpPr>
            <p:spPr>
              <a:xfrm>
                <a:off x="1414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41" name="Google Shape;341;p104"/>
              <p:cNvSpPr/>
              <p:nvPr/>
            </p:nvSpPr>
            <p:spPr>
              <a:xfrm>
                <a:off x="1414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56" y="61"/>
                    </a:move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1"/>
                    </a:lnTo>
                    <a:lnTo>
                      <a:pt x="15" y="61"/>
                    </a:lnTo>
                    <a:lnTo>
                      <a:pt x="56" y="61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42" name="Google Shape;342;p104"/>
              <p:cNvSpPr/>
              <p:nvPr/>
            </p:nvSpPr>
            <p:spPr>
              <a:xfrm>
                <a:off x="1414" y="20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43" name="Google Shape;343;p104"/>
              <p:cNvSpPr/>
              <p:nvPr/>
            </p:nvSpPr>
            <p:spPr>
              <a:xfrm>
                <a:off x="1414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44" name="Google Shape;344;p104"/>
              <p:cNvSpPr/>
              <p:nvPr/>
            </p:nvSpPr>
            <p:spPr>
              <a:xfrm>
                <a:off x="1414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45" name="Google Shape;345;p104"/>
              <p:cNvSpPr/>
              <p:nvPr/>
            </p:nvSpPr>
            <p:spPr>
              <a:xfrm>
                <a:off x="1414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46" name="Google Shape;346;p104"/>
              <p:cNvSpPr/>
              <p:nvPr/>
            </p:nvSpPr>
            <p:spPr>
              <a:xfrm>
                <a:off x="1490" y="2263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47" name="Google Shape;347;p104"/>
              <p:cNvSpPr/>
              <p:nvPr/>
            </p:nvSpPr>
            <p:spPr>
              <a:xfrm>
                <a:off x="1414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48" name="Google Shape;348;p104"/>
              <p:cNvSpPr/>
              <p:nvPr/>
            </p:nvSpPr>
            <p:spPr>
              <a:xfrm>
                <a:off x="1414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49" name="Google Shape;349;p104"/>
              <p:cNvSpPr/>
              <p:nvPr/>
            </p:nvSpPr>
            <p:spPr>
              <a:xfrm>
                <a:off x="1414" y="204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0" name="Google Shape;350;p104"/>
              <p:cNvSpPr/>
              <p:nvPr/>
            </p:nvSpPr>
            <p:spPr>
              <a:xfrm>
                <a:off x="1414" y="29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1" name="Google Shape;351;p104"/>
              <p:cNvSpPr/>
              <p:nvPr/>
            </p:nvSpPr>
            <p:spPr>
              <a:xfrm>
                <a:off x="1414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2" name="Google Shape;352;p104"/>
              <p:cNvSpPr/>
              <p:nvPr/>
            </p:nvSpPr>
            <p:spPr>
              <a:xfrm>
                <a:off x="1414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56" y="61"/>
                    </a:move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0"/>
                    </a:lnTo>
                    <a:lnTo>
                      <a:pt x="15" y="61"/>
                    </a:lnTo>
                    <a:lnTo>
                      <a:pt x="56" y="61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3" name="Google Shape;353;p104"/>
              <p:cNvSpPr/>
              <p:nvPr/>
            </p:nvSpPr>
            <p:spPr>
              <a:xfrm>
                <a:off x="1562" y="291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4" name="Google Shape;354;p104"/>
              <p:cNvSpPr/>
              <p:nvPr/>
            </p:nvSpPr>
            <p:spPr>
              <a:xfrm>
                <a:off x="1414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5" name="Google Shape;355;p104"/>
              <p:cNvSpPr/>
              <p:nvPr/>
            </p:nvSpPr>
            <p:spPr>
              <a:xfrm>
                <a:off x="1638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6" name="Google Shape;356;p104"/>
              <p:cNvSpPr/>
              <p:nvPr/>
            </p:nvSpPr>
            <p:spPr>
              <a:xfrm>
                <a:off x="1638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7" name="Google Shape;357;p104"/>
              <p:cNvSpPr/>
              <p:nvPr/>
            </p:nvSpPr>
            <p:spPr>
              <a:xfrm>
                <a:off x="1638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8" name="Google Shape;358;p104"/>
              <p:cNvSpPr/>
              <p:nvPr/>
            </p:nvSpPr>
            <p:spPr>
              <a:xfrm>
                <a:off x="1638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9" name="Google Shape;359;p104"/>
              <p:cNvSpPr/>
              <p:nvPr/>
            </p:nvSpPr>
            <p:spPr>
              <a:xfrm>
                <a:off x="1638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0" name="Google Shape;360;p104"/>
              <p:cNvSpPr/>
              <p:nvPr/>
            </p:nvSpPr>
            <p:spPr>
              <a:xfrm>
                <a:off x="1638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1" name="Google Shape;361;p104"/>
              <p:cNvSpPr/>
              <p:nvPr/>
            </p:nvSpPr>
            <p:spPr>
              <a:xfrm>
                <a:off x="1638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2" name="Google Shape;362;p104"/>
              <p:cNvSpPr/>
              <p:nvPr/>
            </p:nvSpPr>
            <p:spPr>
              <a:xfrm>
                <a:off x="1638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3" name="Google Shape;363;p104"/>
              <p:cNvSpPr/>
              <p:nvPr/>
            </p:nvSpPr>
            <p:spPr>
              <a:xfrm>
                <a:off x="1638" y="1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4" name="Google Shape;364;p104"/>
              <p:cNvSpPr/>
              <p:nvPr/>
            </p:nvSpPr>
            <p:spPr>
              <a:xfrm>
                <a:off x="1638" y="33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5" name="Google Shape;365;p104"/>
              <p:cNvSpPr/>
              <p:nvPr/>
            </p:nvSpPr>
            <p:spPr>
              <a:xfrm>
                <a:off x="1638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6" name="Google Shape;366;p104"/>
              <p:cNvSpPr/>
              <p:nvPr/>
            </p:nvSpPr>
            <p:spPr>
              <a:xfrm>
                <a:off x="1638" y="261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7" name="Google Shape;367;p104"/>
              <p:cNvSpPr/>
              <p:nvPr/>
            </p:nvSpPr>
            <p:spPr>
              <a:xfrm>
                <a:off x="1638" y="270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8" name="Google Shape;368;p104"/>
              <p:cNvSpPr/>
              <p:nvPr/>
            </p:nvSpPr>
            <p:spPr>
              <a:xfrm>
                <a:off x="1638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9" name="Google Shape;369;p104"/>
              <p:cNvSpPr/>
              <p:nvPr/>
            </p:nvSpPr>
            <p:spPr>
              <a:xfrm>
                <a:off x="1638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0" name="Google Shape;370;p104"/>
              <p:cNvSpPr/>
              <p:nvPr/>
            </p:nvSpPr>
            <p:spPr>
              <a:xfrm>
                <a:off x="1638" y="226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1" name="Google Shape;371;p104"/>
              <p:cNvSpPr/>
              <p:nvPr/>
            </p:nvSpPr>
            <p:spPr>
              <a:xfrm>
                <a:off x="1638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2" name="Google Shape;372;p104"/>
              <p:cNvSpPr/>
              <p:nvPr/>
            </p:nvSpPr>
            <p:spPr>
              <a:xfrm>
                <a:off x="1638" y="235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3" name="Google Shape;373;p104"/>
              <p:cNvSpPr/>
              <p:nvPr/>
            </p:nvSpPr>
            <p:spPr>
              <a:xfrm>
                <a:off x="1638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4" name="Google Shape;374;p104"/>
              <p:cNvSpPr/>
              <p:nvPr/>
            </p:nvSpPr>
            <p:spPr>
              <a:xfrm>
                <a:off x="1562" y="3010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0" y="61"/>
                    </a:lnTo>
                    <a:lnTo>
                      <a:pt x="76" y="31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5" name="Google Shape;375;p104"/>
              <p:cNvSpPr/>
              <p:nvPr/>
            </p:nvSpPr>
            <p:spPr>
              <a:xfrm>
                <a:off x="2019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6" name="Google Shape;376;p104"/>
              <p:cNvSpPr/>
              <p:nvPr/>
            </p:nvSpPr>
            <p:spPr>
              <a:xfrm>
                <a:off x="2019" y="221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7" name="Google Shape;377;p104"/>
              <p:cNvSpPr/>
              <p:nvPr/>
            </p:nvSpPr>
            <p:spPr>
              <a:xfrm>
                <a:off x="2019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8" name="Google Shape;378;p104"/>
              <p:cNvSpPr/>
              <p:nvPr/>
            </p:nvSpPr>
            <p:spPr>
              <a:xfrm>
                <a:off x="2019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9" name="Google Shape;379;p104"/>
              <p:cNvSpPr/>
              <p:nvPr/>
            </p:nvSpPr>
            <p:spPr>
              <a:xfrm>
                <a:off x="2019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0" name="Google Shape;380;p104"/>
              <p:cNvSpPr/>
              <p:nvPr/>
            </p:nvSpPr>
            <p:spPr>
              <a:xfrm>
                <a:off x="2019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1" name="Google Shape;381;p104"/>
              <p:cNvSpPr/>
              <p:nvPr/>
            </p:nvSpPr>
            <p:spPr>
              <a:xfrm>
                <a:off x="2019" y="20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2" name="Google Shape;382;p104"/>
              <p:cNvSpPr/>
              <p:nvPr/>
            </p:nvSpPr>
            <p:spPr>
              <a:xfrm>
                <a:off x="2019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3" name="Google Shape;383;p104"/>
              <p:cNvSpPr/>
              <p:nvPr/>
            </p:nvSpPr>
            <p:spPr>
              <a:xfrm>
                <a:off x="2019" y="29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4" name="Google Shape;384;p104"/>
              <p:cNvSpPr/>
              <p:nvPr/>
            </p:nvSpPr>
            <p:spPr>
              <a:xfrm>
                <a:off x="2019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5" name="Google Shape;385;p104"/>
              <p:cNvSpPr/>
              <p:nvPr/>
            </p:nvSpPr>
            <p:spPr>
              <a:xfrm>
                <a:off x="1943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6" name="Google Shape;386;p104"/>
              <p:cNvSpPr/>
              <p:nvPr/>
            </p:nvSpPr>
            <p:spPr>
              <a:xfrm>
                <a:off x="2019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7" name="Google Shape;387;p104"/>
              <p:cNvSpPr/>
              <p:nvPr/>
            </p:nvSpPr>
            <p:spPr>
              <a:xfrm>
                <a:off x="2095" y="1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8" name="Google Shape;388;p104"/>
              <p:cNvSpPr/>
              <p:nvPr/>
            </p:nvSpPr>
            <p:spPr>
              <a:xfrm>
                <a:off x="2019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56" y="67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9" name="Google Shape;389;p104"/>
              <p:cNvSpPr/>
              <p:nvPr/>
            </p:nvSpPr>
            <p:spPr>
              <a:xfrm>
                <a:off x="2095" y="25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0" name="Google Shape;390;p104"/>
              <p:cNvSpPr/>
              <p:nvPr/>
            </p:nvSpPr>
            <p:spPr>
              <a:xfrm>
                <a:off x="2095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1" name="Google Shape;391;p104"/>
              <p:cNvSpPr/>
              <p:nvPr/>
            </p:nvSpPr>
            <p:spPr>
              <a:xfrm>
                <a:off x="2095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2" name="Google Shape;392;p104"/>
              <p:cNvSpPr/>
              <p:nvPr/>
            </p:nvSpPr>
            <p:spPr>
              <a:xfrm>
                <a:off x="2095" y="33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3" name="Google Shape;393;p104"/>
              <p:cNvSpPr/>
              <p:nvPr/>
            </p:nvSpPr>
            <p:spPr>
              <a:xfrm>
                <a:off x="2095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4" name="Google Shape;394;p104"/>
              <p:cNvSpPr/>
              <p:nvPr/>
            </p:nvSpPr>
            <p:spPr>
              <a:xfrm>
                <a:off x="2095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5" name="Google Shape;395;p104"/>
              <p:cNvSpPr/>
              <p:nvPr/>
            </p:nvSpPr>
            <p:spPr>
              <a:xfrm>
                <a:off x="1866" y="213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6" name="Google Shape;396;p104"/>
              <p:cNvSpPr/>
              <p:nvPr/>
            </p:nvSpPr>
            <p:spPr>
              <a:xfrm>
                <a:off x="1866" y="230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7" name="Google Shape;397;p104"/>
              <p:cNvSpPr/>
              <p:nvPr/>
            </p:nvSpPr>
            <p:spPr>
              <a:xfrm>
                <a:off x="1866" y="221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8" name="Google Shape;398;p104"/>
              <p:cNvSpPr/>
              <p:nvPr/>
            </p:nvSpPr>
            <p:spPr>
              <a:xfrm>
                <a:off x="1790" y="261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9" name="Google Shape;399;p104"/>
              <p:cNvSpPr/>
              <p:nvPr/>
            </p:nvSpPr>
            <p:spPr>
              <a:xfrm>
                <a:off x="1866" y="2395"/>
                <a:ext cx="77" cy="67"/>
              </a:xfrm>
              <a:custGeom>
                <a:rect b="b" l="l" r="r" t="t"/>
                <a:pathLst>
                  <a:path extrusionOk="0" h="67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7"/>
                    </a:lnTo>
                    <a:lnTo>
                      <a:pt x="56" y="67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0" name="Google Shape;400;p104"/>
              <p:cNvSpPr/>
              <p:nvPr/>
            </p:nvSpPr>
            <p:spPr>
              <a:xfrm>
                <a:off x="1866" y="55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1" name="Google Shape;401;p104"/>
              <p:cNvSpPr/>
              <p:nvPr/>
            </p:nvSpPr>
            <p:spPr>
              <a:xfrm>
                <a:off x="1866" y="47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2" name="Google Shape;402;p104"/>
              <p:cNvSpPr/>
              <p:nvPr/>
            </p:nvSpPr>
            <p:spPr>
              <a:xfrm>
                <a:off x="1866" y="383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3" name="Google Shape;403;p104"/>
              <p:cNvSpPr/>
              <p:nvPr/>
            </p:nvSpPr>
            <p:spPr>
              <a:xfrm>
                <a:off x="1866" y="204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4" name="Google Shape;404;p104"/>
              <p:cNvSpPr/>
              <p:nvPr/>
            </p:nvSpPr>
            <p:spPr>
              <a:xfrm>
                <a:off x="1866" y="72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5" name="Google Shape;405;p104"/>
              <p:cNvSpPr/>
              <p:nvPr/>
            </p:nvSpPr>
            <p:spPr>
              <a:xfrm>
                <a:off x="1866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6" name="Google Shape;406;p104"/>
              <p:cNvSpPr/>
              <p:nvPr/>
            </p:nvSpPr>
            <p:spPr>
              <a:xfrm>
                <a:off x="1866" y="29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7" name="Google Shape;407;p104"/>
              <p:cNvSpPr/>
              <p:nvPr/>
            </p:nvSpPr>
            <p:spPr>
              <a:xfrm>
                <a:off x="1866" y="20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8" name="Google Shape;408;p104"/>
              <p:cNvSpPr/>
              <p:nvPr/>
            </p:nvSpPr>
            <p:spPr>
              <a:xfrm>
                <a:off x="1866" y="248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9" name="Google Shape;409;p104"/>
              <p:cNvSpPr/>
              <p:nvPr/>
            </p:nvSpPr>
            <p:spPr>
              <a:xfrm>
                <a:off x="1943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0" name="Google Shape;410;p104"/>
              <p:cNvSpPr/>
              <p:nvPr/>
            </p:nvSpPr>
            <p:spPr>
              <a:xfrm>
                <a:off x="1943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1" name="Google Shape;411;p104"/>
              <p:cNvSpPr/>
              <p:nvPr/>
            </p:nvSpPr>
            <p:spPr>
              <a:xfrm>
                <a:off x="1943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2" name="Google Shape;412;p104"/>
              <p:cNvSpPr/>
              <p:nvPr/>
            </p:nvSpPr>
            <p:spPr>
              <a:xfrm>
                <a:off x="1943" y="226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3" name="Google Shape;413;p104"/>
              <p:cNvSpPr/>
              <p:nvPr/>
            </p:nvSpPr>
            <p:spPr>
              <a:xfrm>
                <a:off x="1943" y="235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4" name="Google Shape;414;p104"/>
              <p:cNvSpPr/>
              <p:nvPr/>
            </p:nvSpPr>
            <p:spPr>
              <a:xfrm>
                <a:off x="1943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5" name="Google Shape;415;p104"/>
              <p:cNvSpPr/>
              <p:nvPr/>
            </p:nvSpPr>
            <p:spPr>
              <a:xfrm>
                <a:off x="1943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6" name="Google Shape;416;p104"/>
              <p:cNvSpPr/>
              <p:nvPr/>
            </p:nvSpPr>
            <p:spPr>
              <a:xfrm>
                <a:off x="1943" y="33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7" name="Google Shape;417;p104"/>
              <p:cNvSpPr/>
              <p:nvPr/>
            </p:nvSpPr>
            <p:spPr>
              <a:xfrm>
                <a:off x="1943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8" name="Google Shape;418;p104"/>
              <p:cNvSpPr/>
              <p:nvPr/>
            </p:nvSpPr>
            <p:spPr>
              <a:xfrm>
                <a:off x="1943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19" name="Google Shape;419;p104"/>
              <p:cNvSpPr/>
              <p:nvPr/>
            </p:nvSpPr>
            <p:spPr>
              <a:xfrm>
                <a:off x="1943" y="25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0" name="Google Shape;420;p104"/>
              <p:cNvSpPr/>
              <p:nvPr/>
            </p:nvSpPr>
            <p:spPr>
              <a:xfrm>
                <a:off x="1943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1" name="Google Shape;421;p104"/>
              <p:cNvSpPr/>
              <p:nvPr/>
            </p:nvSpPr>
            <p:spPr>
              <a:xfrm>
                <a:off x="1943" y="1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2" name="Google Shape;422;p104"/>
              <p:cNvSpPr/>
              <p:nvPr/>
            </p:nvSpPr>
            <p:spPr>
              <a:xfrm>
                <a:off x="5580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3" name="Google Shape;423;p104"/>
              <p:cNvSpPr/>
              <p:nvPr/>
            </p:nvSpPr>
            <p:spPr>
              <a:xfrm>
                <a:off x="5128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4" name="Google Shape;424;p104"/>
              <p:cNvSpPr/>
              <p:nvPr/>
            </p:nvSpPr>
            <p:spPr>
              <a:xfrm>
                <a:off x="5128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5" name="Google Shape;425;p104"/>
              <p:cNvSpPr/>
              <p:nvPr/>
            </p:nvSpPr>
            <p:spPr>
              <a:xfrm>
                <a:off x="5204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6" name="Google Shape;426;p104"/>
              <p:cNvSpPr/>
              <p:nvPr/>
            </p:nvSpPr>
            <p:spPr>
              <a:xfrm>
                <a:off x="5204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7" name="Google Shape;427;p104"/>
              <p:cNvSpPr/>
              <p:nvPr/>
            </p:nvSpPr>
            <p:spPr>
              <a:xfrm>
                <a:off x="5280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8" name="Google Shape;428;p104"/>
              <p:cNvSpPr/>
              <p:nvPr/>
            </p:nvSpPr>
            <p:spPr>
              <a:xfrm>
                <a:off x="5280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29" name="Google Shape;429;p104"/>
              <p:cNvSpPr/>
              <p:nvPr/>
            </p:nvSpPr>
            <p:spPr>
              <a:xfrm>
                <a:off x="5204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30" name="Google Shape;430;p104"/>
              <p:cNvSpPr/>
              <p:nvPr/>
            </p:nvSpPr>
            <p:spPr>
              <a:xfrm>
                <a:off x="5204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31" name="Google Shape;431;p104"/>
              <p:cNvSpPr/>
              <p:nvPr/>
            </p:nvSpPr>
            <p:spPr>
              <a:xfrm>
                <a:off x="5051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32" name="Google Shape;432;p104"/>
              <p:cNvSpPr/>
              <p:nvPr/>
            </p:nvSpPr>
            <p:spPr>
              <a:xfrm>
                <a:off x="5051" y="82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33" name="Google Shape;433;p104"/>
              <p:cNvSpPr/>
              <p:nvPr/>
            </p:nvSpPr>
            <p:spPr>
              <a:xfrm>
                <a:off x="4975" y="278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34" name="Google Shape;434;p104"/>
              <p:cNvSpPr/>
              <p:nvPr/>
            </p:nvSpPr>
            <p:spPr>
              <a:xfrm>
                <a:off x="5051" y="248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35" name="Google Shape;435;p104"/>
              <p:cNvSpPr/>
              <p:nvPr/>
            </p:nvSpPr>
            <p:spPr>
              <a:xfrm>
                <a:off x="5051" y="72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36" name="Google Shape;436;p104"/>
              <p:cNvSpPr/>
              <p:nvPr/>
            </p:nvSpPr>
            <p:spPr>
              <a:xfrm>
                <a:off x="4975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37" name="Google Shape;437;p104"/>
              <p:cNvSpPr/>
              <p:nvPr/>
            </p:nvSpPr>
            <p:spPr>
              <a:xfrm>
                <a:off x="4975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56" y="61"/>
                    </a:move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38" name="Google Shape;438;p104"/>
              <p:cNvSpPr/>
              <p:nvPr/>
            </p:nvSpPr>
            <p:spPr>
              <a:xfrm>
                <a:off x="4975" y="261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39" name="Google Shape;439;p104"/>
              <p:cNvSpPr/>
              <p:nvPr/>
            </p:nvSpPr>
            <p:spPr>
              <a:xfrm>
                <a:off x="4975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40" name="Google Shape;440;p104"/>
              <p:cNvSpPr/>
              <p:nvPr/>
            </p:nvSpPr>
            <p:spPr>
              <a:xfrm>
                <a:off x="4975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41" name="Google Shape;441;p104"/>
              <p:cNvSpPr/>
              <p:nvPr/>
            </p:nvSpPr>
            <p:spPr>
              <a:xfrm>
                <a:off x="4975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42" name="Google Shape;442;p104"/>
              <p:cNvSpPr/>
              <p:nvPr/>
            </p:nvSpPr>
            <p:spPr>
              <a:xfrm>
                <a:off x="4975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43" name="Google Shape;443;p104"/>
              <p:cNvSpPr/>
              <p:nvPr/>
            </p:nvSpPr>
            <p:spPr>
              <a:xfrm>
                <a:off x="4975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44" name="Google Shape;444;p104"/>
              <p:cNvSpPr/>
              <p:nvPr/>
            </p:nvSpPr>
            <p:spPr>
              <a:xfrm>
                <a:off x="5128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45" name="Google Shape;445;p104"/>
              <p:cNvSpPr/>
              <p:nvPr/>
            </p:nvSpPr>
            <p:spPr>
              <a:xfrm>
                <a:off x="5051" y="55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46" name="Google Shape;446;p104"/>
              <p:cNvSpPr/>
              <p:nvPr/>
            </p:nvSpPr>
            <p:spPr>
              <a:xfrm>
                <a:off x="5128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47" name="Google Shape;447;p104"/>
              <p:cNvSpPr/>
              <p:nvPr/>
            </p:nvSpPr>
            <p:spPr>
              <a:xfrm>
                <a:off x="5128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48" name="Google Shape;448;p104"/>
              <p:cNvSpPr/>
              <p:nvPr/>
            </p:nvSpPr>
            <p:spPr>
              <a:xfrm>
                <a:off x="5051" y="256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49" name="Google Shape;449;p104"/>
              <p:cNvSpPr/>
              <p:nvPr/>
            </p:nvSpPr>
            <p:spPr>
              <a:xfrm>
                <a:off x="5432" y="270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0" name="Google Shape;450;p104"/>
              <p:cNvSpPr/>
              <p:nvPr/>
            </p:nvSpPr>
            <p:spPr>
              <a:xfrm>
                <a:off x="5432" y="602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1" name="Google Shape;451;p104"/>
              <p:cNvSpPr/>
              <p:nvPr/>
            </p:nvSpPr>
            <p:spPr>
              <a:xfrm>
                <a:off x="5503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2" name="Google Shape;452;p104"/>
              <p:cNvSpPr/>
              <p:nvPr/>
            </p:nvSpPr>
            <p:spPr>
              <a:xfrm>
                <a:off x="5280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3" name="Google Shape;453;p104"/>
              <p:cNvSpPr/>
              <p:nvPr/>
            </p:nvSpPr>
            <p:spPr>
              <a:xfrm>
                <a:off x="5280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4" name="Google Shape;454;p104"/>
              <p:cNvSpPr/>
              <p:nvPr/>
            </p:nvSpPr>
            <p:spPr>
              <a:xfrm>
                <a:off x="5432" y="688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5" name="Google Shape;455;p104"/>
              <p:cNvSpPr/>
              <p:nvPr/>
            </p:nvSpPr>
            <p:spPr>
              <a:xfrm>
                <a:off x="5356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6" name="Google Shape;456;p104"/>
              <p:cNvSpPr/>
              <p:nvPr/>
            </p:nvSpPr>
            <p:spPr>
              <a:xfrm>
                <a:off x="5356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7" name="Google Shape;457;p104"/>
              <p:cNvSpPr/>
              <p:nvPr/>
            </p:nvSpPr>
            <p:spPr>
              <a:xfrm>
                <a:off x="5356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8" name="Google Shape;458;p104"/>
              <p:cNvSpPr/>
              <p:nvPr/>
            </p:nvSpPr>
            <p:spPr>
              <a:xfrm>
                <a:off x="5432" y="775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9" name="Google Shape;459;p104"/>
              <p:cNvSpPr/>
              <p:nvPr/>
            </p:nvSpPr>
            <p:spPr>
              <a:xfrm>
                <a:off x="5356" y="283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0" name="Google Shape;460;p104"/>
              <p:cNvSpPr/>
              <p:nvPr/>
            </p:nvSpPr>
            <p:spPr>
              <a:xfrm>
                <a:off x="5356" y="274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1" name="Google Shape;461;p104"/>
              <p:cNvSpPr/>
              <p:nvPr/>
            </p:nvSpPr>
            <p:spPr>
              <a:xfrm>
                <a:off x="3309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2" name="Google Shape;462;p104"/>
              <p:cNvSpPr/>
              <p:nvPr/>
            </p:nvSpPr>
            <p:spPr>
              <a:xfrm>
                <a:off x="3233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3" name="Google Shape;463;p104"/>
              <p:cNvSpPr/>
              <p:nvPr/>
            </p:nvSpPr>
            <p:spPr>
              <a:xfrm>
                <a:off x="3309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4" name="Google Shape;464;p104"/>
              <p:cNvSpPr/>
              <p:nvPr/>
            </p:nvSpPr>
            <p:spPr>
              <a:xfrm>
                <a:off x="3309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5" name="Google Shape;465;p104"/>
              <p:cNvSpPr/>
              <p:nvPr/>
            </p:nvSpPr>
            <p:spPr>
              <a:xfrm>
                <a:off x="3309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6" name="Google Shape;466;p104"/>
              <p:cNvSpPr/>
              <p:nvPr/>
            </p:nvSpPr>
            <p:spPr>
              <a:xfrm>
                <a:off x="3309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7" name="Google Shape;467;p104"/>
              <p:cNvSpPr/>
              <p:nvPr/>
            </p:nvSpPr>
            <p:spPr>
              <a:xfrm>
                <a:off x="3309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8" name="Google Shape;468;p104"/>
              <p:cNvSpPr/>
              <p:nvPr/>
            </p:nvSpPr>
            <p:spPr>
              <a:xfrm>
                <a:off x="3309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9" name="Google Shape;469;p104"/>
              <p:cNvSpPr/>
              <p:nvPr/>
            </p:nvSpPr>
            <p:spPr>
              <a:xfrm>
                <a:off x="3309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0" name="Google Shape;470;p104"/>
              <p:cNvSpPr/>
              <p:nvPr/>
            </p:nvSpPr>
            <p:spPr>
              <a:xfrm>
                <a:off x="3309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1" name="Google Shape;471;p104"/>
              <p:cNvSpPr/>
              <p:nvPr/>
            </p:nvSpPr>
            <p:spPr>
              <a:xfrm>
                <a:off x="3309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2" name="Google Shape;472;p104"/>
              <p:cNvSpPr/>
              <p:nvPr/>
            </p:nvSpPr>
            <p:spPr>
              <a:xfrm>
                <a:off x="3309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3" name="Google Shape;473;p104"/>
              <p:cNvSpPr/>
              <p:nvPr/>
            </p:nvSpPr>
            <p:spPr>
              <a:xfrm>
                <a:off x="3309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4" name="Google Shape;474;p104"/>
              <p:cNvSpPr/>
              <p:nvPr/>
            </p:nvSpPr>
            <p:spPr>
              <a:xfrm>
                <a:off x="3309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5" name="Google Shape;475;p104"/>
              <p:cNvSpPr/>
              <p:nvPr/>
            </p:nvSpPr>
            <p:spPr>
              <a:xfrm>
                <a:off x="3309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6" name="Google Shape;476;p104"/>
              <p:cNvSpPr/>
              <p:nvPr/>
            </p:nvSpPr>
            <p:spPr>
              <a:xfrm>
                <a:off x="3385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7" name="Google Shape;477;p104"/>
              <p:cNvSpPr/>
              <p:nvPr/>
            </p:nvSpPr>
            <p:spPr>
              <a:xfrm>
                <a:off x="3385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8" name="Google Shape;478;p104"/>
              <p:cNvSpPr/>
              <p:nvPr/>
            </p:nvSpPr>
            <p:spPr>
              <a:xfrm>
                <a:off x="3385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9" name="Google Shape;479;p104"/>
              <p:cNvSpPr/>
              <p:nvPr/>
            </p:nvSpPr>
            <p:spPr>
              <a:xfrm>
                <a:off x="3385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0" name="Google Shape;480;p104"/>
              <p:cNvSpPr/>
              <p:nvPr/>
            </p:nvSpPr>
            <p:spPr>
              <a:xfrm>
                <a:off x="3385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1" name="Google Shape;481;p104"/>
              <p:cNvSpPr/>
              <p:nvPr/>
            </p:nvSpPr>
            <p:spPr>
              <a:xfrm>
                <a:off x="3385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2" name="Google Shape;482;p104"/>
              <p:cNvSpPr/>
              <p:nvPr/>
            </p:nvSpPr>
            <p:spPr>
              <a:xfrm>
                <a:off x="3385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3" name="Google Shape;483;p104"/>
              <p:cNvSpPr/>
              <p:nvPr/>
            </p:nvSpPr>
            <p:spPr>
              <a:xfrm>
                <a:off x="3385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4" name="Google Shape;484;p104"/>
              <p:cNvSpPr/>
              <p:nvPr/>
            </p:nvSpPr>
            <p:spPr>
              <a:xfrm>
                <a:off x="3385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5" name="Google Shape;485;p104"/>
              <p:cNvSpPr/>
              <p:nvPr/>
            </p:nvSpPr>
            <p:spPr>
              <a:xfrm>
                <a:off x="3309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6" name="Google Shape;486;p104"/>
              <p:cNvSpPr/>
              <p:nvPr/>
            </p:nvSpPr>
            <p:spPr>
              <a:xfrm>
                <a:off x="3385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7" name="Google Shape;487;p104"/>
              <p:cNvSpPr/>
              <p:nvPr/>
            </p:nvSpPr>
            <p:spPr>
              <a:xfrm>
                <a:off x="3385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8" name="Google Shape;488;p104"/>
              <p:cNvSpPr/>
              <p:nvPr/>
            </p:nvSpPr>
            <p:spPr>
              <a:xfrm>
                <a:off x="3385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9" name="Google Shape;489;p104"/>
              <p:cNvSpPr/>
              <p:nvPr/>
            </p:nvSpPr>
            <p:spPr>
              <a:xfrm>
                <a:off x="3385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0" name="Google Shape;490;p104"/>
              <p:cNvSpPr/>
              <p:nvPr/>
            </p:nvSpPr>
            <p:spPr>
              <a:xfrm>
                <a:off x="3385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1" name="Google Shape;491;p104"/>
              <p:cNvSpPr/>
              <p:nvPr/>
            </p:nvSpPr>
            <p:spPr>
              <a:xfrm>
                <a:off x="3385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2" name="Google Shape;492;p104"/>
              <p:cNvSpPr/>
              <p:nvPr/>
            </p:nvSpPr>
            <p:spPr>
              <a:xfrm>
                <a:off x="3157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3" name="Google Shape;493;p104"/>
              <p:cNvSpPr/>
              <p:nvPr/>
            </p:nvSpPr>
            <p:spPr>
              <a:xfrm>
                <a:off x="3157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4" name="Google Shape;494;p104"/>
              <p:cNvSpPr/>
              <p:nvPr/>
            </p:nvSpPr>
            <p:spPr>
              <a:xfrm>
                <a:off x="3157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5" name="Google Shape;495;p104"/>
              <p:cNvSpPr/>
              <p:nvPr/>
            </p:nvSpPr>
            <p:spPr>
              <a:xfrm>
                <a:off x="3157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6" name="Google Shape;496;p104"/>
              <p:cNvSpPr/>
              <p:nvPr/>
            </p:nvSpPr>
            <p:spPr>
              <a:xfrm>
                <a:off x="3157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7" name="Google Shape;497;p104"/>
              <p:cNvSpPr/>
              <p:nvPr/>
            </p:nvSpPr>
            <p:spPr>
              <a:xfrm>
                <a:off x="3157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8" name="Google Shape;498;p104"/>
              <p:cNvSpPr/>
              <p:nvPr/>
            </p:nvSpPr>
            <p:spPr>
              <a:xfrm>
                <a:off x="3157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9" name="Google Shape;499;p104"/>
              <p:cNvSpPr/>
              <p:nvPr/>
            </p:nvSpPr>
            <p:spPr>
              <a:xfrm>
                <a:off x="3157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0" name="Google Shape;500;p104"/>
              <p:cNvSpPr/>
              <p:nvPr/>
            </p:nvSpPr>
            <p:spPr>
              <a:xfrm>
                <a:off x="3233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501" name="Google Shape;501;p104"/>
            <p:cNvGrpSpPr/>
            <p:nvPr/>
          </p:nvGrpSpPr>
          <p:grpSpPr>
            <a:xfrm>
              <a:off x="2623" y="338"/>
              <a:ext cx="2047" cy="2342"/>
              <a:chOff x="2623" y="338"/>
              <a:chExt cx="2047" cy="2342"/>
            </a:xfrm>
          </p:grpSpPr>
          <p:sp>
            <p:nvSpPr>
              <p:cNvPr id="502" name="Google Shape;502;p104"/>
              <p:cNvSpPr/>
              <p:nvPr/>
            </p:nvSpPr>
            <p:spPr>
              <a:xfrm>
                <a:off x="3233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3" name="Google Shape;503;p104"/>
              <p:cNvSpPr/>
              <p:nvPr/>
            </p:nvSpPr>
            <p:spPr>
              <a:xfrm>
                <a:off x="3233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4" name="Google Shape;504;p104"/>
              <p:cNvSpPr/>
              <p:nvPr/>
            </p:nvSpPr>
            <p:spPr>
              <a:xfrm>
                <a:off x="3233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5" name="Google Shape;505;p104"/>
              <p:cNvSpPr/>
              <p:nvPr/>
            </p:nvSpPr>
            <p:spPr>
              <a:xfrm>
                <a:off x="3233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6" name="Google Shape;506;p104"/>
              <p:cNvSpPr/>
              <p:nvPr/>
            </p:nvSpPr>
            <p:spPr>
              <a:xfrm>
                <a:off x="3233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7" name="Google Shape;507;p104"/>
              <p:cNvSpPr/>
              <p:nvPr/>
            </p:nvSpPr>
            <p:spPr>
              <a:xfrm>
                <a:off x="3233" y="187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8" name="Google Shape;508;p104"/>
              <p:cNvSpPr/>
              <p:nvPr/>
            </p:nvSpPr>
            <p:spPr>
              <a:xfrm>
                <a:off x="3233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9" name="Google Shape;509;p104"/>
              <p:cNvSpPr/>
              <p:nvPr/>
            </p:nvSpPr>
            <p:spPr>
              <a:xfrm>
                <a:off x="3233" y="221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0" name="Google Shape;510;p104"/>
              <p:cNvSpPr/>
              <p:nvPr/>
            </p:nvSpPr>
            <p:spPr>
              <a:xfrm>
                <a:off x="3157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1" name="Google Shape;511;p104"/>
              <p:cNvSpPr/>
              <p:nvPr/>
            </p:nvSpPr>
            <p:spPr>
              <a:xfrm>
                <a:off x="3233" y="204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2" name="Google Shape;512;p104"/>
              <p:cNvSpPr/>
              <p:nvPr/>
            </p:nvSpPr>
            <p:spPr>
              <a:xfrm>
                <a:off x="3233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3" name="Google Shape;513;p104"/>
              <p:cNvSpPr/>
              <p:nvPr/>
            </p:nvSpPr>
            <p:spPr>
              <a:xfrm>
                <a:off x="3233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4" name="Google Shape;514;p104"/>
              <p:cNvSpPr/>
              <p:nvPr/>
            </p:nvSpPr>
            <p:spPr>
              <a:xfrm>
                <a:off x="3233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5" name="Google Shape;515;p104"/>
              <p:cNvSpPr/>
              <p:nvPr/>
            </p:nvSpPr>
            <p:spPr>
              <a:xfrm>
                <a:off x="3233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6" name="Google Shape;516;p104"/>
              <p:cNvSpPr/>
              <p:nvPr/>
            </p:nvSpPr>
            <p:spPr>
              <a:xfrm>
                <a:off x="3233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7" name="Google Shape;517;p104"/>
              <p:cNvSpPr/>
              <p:nvPr/>
            </p:nvSpPr>
            <p:spPr>
              <a:xfrm>
                <a:off x="3233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8" name="Google Shape;518;p104"/>
              <p:cNvSpPr/>
              <p:nvPr/>
            </p:nvSpPr>
            <p:spPr>
              <a:xfrm>
                <a:off x="3609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9" name="Google Shape;519;p104"/>
              <p:cNvSpPr/>
              <p:nvPr/>
            </p:nvSpPr>
            <p:spPr>
              <a:xfrm>
                <a:off x="3609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0" name="Google Shape;520;p104"/>
              <p:cNvSpPr/>
              <p:nvPr/>
            </p:nvSpPr>
            <p:spPr>
              <a:xfrm>
                <a:off x="3609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1" name="Google Shape;521;p104"/>
              <p:cNvSpPr/>
              <p:nvPr/>
            </p:nvSpPr>
            <p:spPr>
              <a:xfrm>
                <a:off x="3609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2" name="Google Shape;522;p104"/>
              <p:cNvSpPr/>
              <p:nvPr/>
            </p:nvSpPr>
            <p:spPr>
              <a:xfrm>
                <a:off x="3609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3" name="Google Shape;523;p104"/>
              <p:cNvSpPr/>
              <p:nvPr/>
            </p:nvSpPr>
            <p:spPr>
              <a:xfrm>
                <a:off x="3609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4" name="Google Shape;524;p104"/>
              <p:cNvSpPr/>
              <p:nvPr/>
            </p:nvSpPr>
            <p:spPr>
              <a:xfrm>
                <a:off x="3609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5" name="Google Shape;525;p104"/>
              <p:cNvSpPr/>
              <p:nvPr/>
            </p:nvSpPr>
            <p:spPr>
              <a:xfrm>
                <a:off x="3609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6" name="Google Shape;526;p104"/>
              <p:cNvSpPr/>
              <p:nvPr/>
            </p:nvSpPr>
            <p:spPr>
              <a:xfrm>
                <a:off x="3609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7" name="Google Shape;527;p104"/>
              <p:cNvSpPr/>
              <p:nvPr/>
            </p:nvSpPr>
            <p:spPr>
              <a:xfrm>
                <a:off x="3532" y="169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8" name="Google Shape;528;p104"/>
              <p:cNvSpPr/>
              <p:nvPr/>
            </p:nvSpPr>
            <p:spPr>
              <a:xfrm>
                <a:off x="3532" y="47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9" name="Google Shape;529;p104"/>
              <p:cNvSpPr/>
              <p:nvPr/>
            </p:nvSpPr>
            <p:spPr>
              <a:xfrm>
                <a:off x="3532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30" name="Google Shape;530;p104"/>
              <p:cNvSpPr/>
              <p:nvPr/>
            </p:nvSpPr>
            <p:spPr>
              <a:xfrm>
                <a:off x="3609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31" name="Google Shape;531;p104"/>
              <p:cNvSpPr/>
              <p:nvPr/>
            </p:nvSpPr>
            <p:spPr>
              <a:xfrm>
                <a:off x="3609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32" name="Google Shape;532;p104"/>
              <p:cNvSpPr/>
              <p:nvPr/>
            </p:nvSpPr>
            <p:spPr>
              <a:xfrm>
                <a:off x="3685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33" name="Google Shape;533;p104"/>
              <p:cNvSpPr/>
              <p:nvPr/>
            </p:nvSpPr>
            <p:spPr>
              <a:xfrm>
                <a:off x="3685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34" name="Google Shape;534;p104"/>
              <p:cNvSpPr/>
              <p:nvPr/>
            </p:nvSpPr>
            <p:spPr>
              <a:xfrm>
                <a:off x="3609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35" name="Google Shape;535;p104"/>
              <p:cNvSpPr/>
              <p:nvPr/>
            </p:nvSpPr>
            <p:spPr>
              <a:xfrm>
                <a:off x="3685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36" name="Google Shape;536;p104"/>
              <p:cNvSpPr/>
              <p:nvPr/>
            </p:nvSpPr>
            <p:spPr>
              <a:xfrm>
                <a:off x="3685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37" name="Google Shape;537;p104"/>
              <p:cNvSpPr/>
              <p:nvPr/>
            </p:nvSpPr>
            <p:spPr>
              <a:xfrm>
                <a:off x="3685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38" name="Google Shape;538;p104"/>
              <p:cNvSpPr/>
              <p:nvPr/>
            </p:nvSpPr>
            <p:spPr>
              <a:xfrm>
                <a:off x="3685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39" name="Google Shape;539;p104"/>
              <p:cNvSpPr/>
              <p:nvPr/>
            </p:nvSpPr>
            <p:spPr>
              <a:xfrm>
                <a:off x="3685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40" name="Google Shape;540;p104"/>
              <p:cNvSpPr/>
              <p:nvPr/>
            </p:nvSpPr>
            <p:spPr>
              <a:xfrm>
                <a:off x="3685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41" name="Google Shape;541;p104"/>
              <p:cNvSpPr/>
              <p:nvPr/>
            </p:nvSpPr>
            <p:spPr>
              <a:xfrm>
                <a:off x="3685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42" name="Google Shape;542;p104"/>
              <p:cNvSpPr/>
              <p:nvPr/>
            </p:nvSpPr>
            <p:spPr>
              <a:xfrm>
                <a:off x="3685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43" name="Google Shape;543;p104"/>
              <p:cNvSpPr/>
              <p:nvPr/>
            </p:nvSpPr>
            <p:spPr>
              <a:xfrm>
                <a:off x="3532" y="90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44" name="Google Shape;544;p104"/>
              <p:cNvSpPr/>
              <p:nvPr/>
            </p:nvSpPr>
            <p:spPr>
              <a:xfrm>
                <a:off x="3461" y="1476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45" name="Google Shape;545;p104"/>
              <p:cNvSpPr/>
              <p:nvPr/>
            </p:nvSpPr>
            <p:spPr>
              <a:xfrm>
                <a:off x="3461" y="1125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46" name="Google Shape;546;p104"/>
              <p:cNvSpPr/>
              <p:nvPr/>
            </p:nvSpPr>
            <p:spPr>
              <a:xfrm>
                <a:off x="3461" y="1212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47" name="Google Shape;547;p104"/>
              <p:cNvSpPr/>
              <p:nvPr/>
            </p:nvSpPr>
            <p:spPr>
              <a:xfrm>
                <a:off x="3461" y="1649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48" name="Google Shape;548;p104"/>
              <p:cNvSpPr/>
              <p:nvPr/>
            </p:nvSpPr>
            <p:spPr>
              <a:xfrm>
                <a:off x="3461" y="1562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49" name="Google Shape;549;p104"/>
              <p:cNvSpPr/>
              <p:nvPr/>
            </p:nvSpPr>
            <p:spPr>
              <a:xfrm>
                <a:off x="3461" y="861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0" name="Google Shape;550;p104"/>
              <p:cNvSpPr/>
              <p:nvPr/>
            </p:nvSpPr>
            <p:spPr>
              <a:xfrm>
                <a:off x="3461" y="1039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1" name="Google Shape;551;p104"/>
              <p:cNvSpPr/>
              <p:nvPr/>
            </p:nvSpPr>
            <p:spPr>
              <a:xfrm>
                <a:off x="3461" y="775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2" name="Google Shape;552;p104"/>
              <p:cNvSpPr/>
              <p:nvPr/>
            </p:nvSpPr>
            <p:spPr>
              <a:xfrm>
                <a:off x="3461" y="952"/>
                <a:ext cx="71" cy="61"/>
              </a:xfrm>
              <a:custGeom>
                <a:rect b="b" l="l" r="r" t="t"/>
                <a:pathLst>
                  <a:path extrusionOk="0" h="61" w="71">
                    <a:moveTo>
                      <a:pt x="16" y="0"/>
                    </a:moveTo>
                    <a:lnTo>
                      <a:pt x="0" y="31"/>
                    </a:lnTo>
                    <a:lnTo>
                      <a:pt x="16" y="61"/>
                    </a:lnTo>
                    <a:lnTo>
                      <a:pt x="56" y="61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3" name="Google Shape;553;p104"/>
              <p:cNvSpPr/>
              <p:nvPr/>
            </p:nvSpPr>
            <p:spPr>
              <a:xfrm>
                <a:off x="3385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7"/>
                    </a:lnTo>
                    <a:lnTo>
                      <a:pt x="56" y="67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4" name="Google Shape;554;p104"/>
              <p:cNvSpPr/>
              <p:nvPr/>
            </p:nvSpPr>
            <p:spPr>
              <a:xfrm>
                <a:off x="3532" y="72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5" name="Google Shape;555;p104"/>
              <p:cNvSpPr/>
              <p:nvPr/>
            </p:nvSpPr>
            <p:spPr>
              <a:xfrm>
                <a:off x="3532" y="82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6" name="Google Shape;556;p104"/>
              <p:cNvSpPr/>
              <p:nvPr/>
            </p:nvSpPr>
            <p:spPr>
              <a:xfrm>
                <a:off x="3532" y="108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7" name="Google Shape;557;p104"/>
              <p:cNvSpPr/>
              <p:nvPr/>
            </p:nvSpPr>
            <p:spPr>
              <a:xfrm>
                <a:off x="3532" y="117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8" name="Google Shape;558;p104"/>
              <p:cNvSpPr/>
              <p:nvPr/>
            </p:nvSpPr>
            <p:spPr>
              <a:xfrm>
                <a:off x="3532" y="125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9" name="Google Shape;559;p104"/>
              <p:cNvSpPr/>
              <p:nvPr/>
            </p:nvSpPr>
            <p:spPr>
              <a:xfrm>
                <a:off x="3461" y="688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0" name="Google Shape;560;p104"/>
              <p:cNvSpPr/>
              <p:nvPr/>
            </p:nvSpPr>
            <p:spPr>
              <a:xfrm>
                <a:off x="3532" y="134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1" name="Google Shape;561;p104"/>
              <p:cNvSpPr/>
              <p:nvPr/>
            </p:nvSpPr>
            <p:spPr>
              <a:xfrm>
                <a:off x="3461" y="174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2" name="Google Shape;562;p104"/>
              <p:cNvSpPr/>
              <p:nvPr/>
            </p:nvSpPr>
            <p:spPr>
              <a:xfrm>
                <a:off x="3532" y="143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3" name="Google Shape;563;p104"/>
              <p:cNvSpPr/>
              <p:nvPr/>
            </p:nvSpPr>
            <p:spPr>
              <a:xfrm>
                <a:off x="3532" y="160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4" name="Google Shape;564;p104"/>
              <p:cNvSpPr/>
              <p:nvPr/>
            </p:nvSpPr>
            <p:spPr>
              <a:xfrm>
                <a:off x="3532" y="152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1"/>
                    </a:lnTo>
                    <a:lnTo>
                      <a:pt x="61" y="61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5" name="Google Shape;565;p104"/>
              <p:cNvSpPr/>
              <p:nvPr/>
            </p:nvSpPr>
            <p:spPr>
              <a:xfrm>
                <a:off x="3532" y="99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6" name="Google Shape;566;p104"/>
              <p:cNvSpPr/>
              <p:nvPr/>
            </p:nvSpPr>
            <p:spPr>
              <a:xfrm>
                <a:off x="2776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7" name="Google Shape;567;p104"/>
              <p:cNvSpPr/>
              <p:nvPr/>
            </p:nvSpPr>
            <p:spPr>
              <a:xfrm>
                <a:off x="2852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8" name="Google Shape;568;p104"/>
              <p:cNvSpPr/>
              <p:nvPr/>
            </p:nvSpPr>
            <p:spPr>
              <a:xfrm>
                <a:off x="2852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9" name="Google Shape;569;p104"/>
              <p:cNvSpPr/>
              <p:nvPr/>
            </p:nvSpPr>
            <p:spPr>
              <a:xfrm>
                <a:off x="2852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0" name="Google Shape;570;p104"/>
              <p:cNvSpPr/>
              <p:nvPr/>
            </p:nvSpPr>
            <p:spPr>
              <a:xfrm>
                <a:off x="2852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1" name="Google Shape;571;p104"/>
              <p:cNvSpPr/>
              <p:nvPr/>
            </p:nvSpPr>
            <p:spPr>
              <a:xfrm>
                <a:off x="2852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2" name="Google Shape;572;p104"/>
              <p:cNvSpPr/>
              <p:nvPr/>
            </p:nvSpPr>
            <p:spPr>
              <a:xfrm>
                <a:off x="2852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3" name="Google Shape;573;p104"/>
              <p:cNvSpPr/>
              <p:nvPr/>
            </p:nvSpPr>
            <p:spPr>
              <a:xfrm>
                <a:off x="2852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4" name="Google Shape;574;p104"/>
              <p:cNvSpPr/>
              <p:nvPr/>
            </p:nvSpPr>
            <p:spPr>
              <a:xfrm>
                <a:off x="2852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5" name="Google Shape;575;p104"/>
              <p:cNvSpPr/>
              <p:nvPr/>
            </p:nvSpPr>
            <p:spPr>
              <a:xfrm>
                <a:off x="2852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6" name="Google Shape;576;p104"/>
              <p:cNvSpPr/>
              <p:nvPr/>
            </p:nvSpPr>
            <p:spPr>
              <a:xfrm>
                <a:off x="2852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7" name="Google Shape;577;p104"/>
              <p:cNvSpPr/>
              <p:nvPr/>
            </p:nvSpPr>
            <p:spPr>
              <a:xfrm>
                <a:off x="2852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8" name="Google Shape;578;p104"/>
              <p:cNvSpPr/>
              <p:nvPr/>
            </p:nvSpPr>
            <p:spPr>
              <a:xfrm>
                <a:off x="2852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9" name="Google Shape;579;p104"/>
              <p:cNvSpPr/>
              <p:nvPr/>
            </p:nvSpPr>
            <p:spPr>
              <a:xfrm>
                <a:off x="2928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0" name="Google Shape;580;p104"/>
              <p:cNvSpPr/>
              <p:nvPr/>
            </p:nvSpPr>
            <p:spPr>
              <a:xfrm>
                <a:off x="2852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1" name="Google Shape;581;p104"/>
              <p:cNvSpPr/>
              <p:nvPr/>
            </p:nvSpPr>
            <p:spPr>
              <a:xfrm>
                <a:off x="2928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56" y="67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2" name="Google Shape;582;p104"/>
              <p:cNvSpPr/>
              <p:nvPr/>
            </p:nvSpPr>
            <p:spPr>
              <a:xfrm>
                <a:off x="2852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3" name="Google Shape;583;p104"/>
              <p:cNvSpPr/>
              <p:nvPr/>
            </p:nvSpPr>
            <p:spPr>
              <a:xfrm>
                <a:off x="2699" y="121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4" name="Google Shape;584;p104"/>
              <p:cNvSpPr/>
              <p:nvPr/>
            </p:nvSpPr>
            <p:spPr>
              <a:xfrm>
                <a:off x="2699" y="174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5" name="Google Shape;585;p104"/>
              <p:cNvSpPr/>
              <p:nvPr/>
            </p:nvSpPr>
            <p:spPr>
              <a:xfrm>
                <a:off x="2699" y="129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6" name="Google Shape;586;p104"/>
              <p:cNvSpPr/>
              <p:nvPr/>
            </p:nvSpPr>
            <p:spPr>
              <a:xfrm>
                <a:off x="2699" y="156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7" name="Google Shape;587;p104"/>
              <p:cNvSpPr/>
              <p:nvPr/>
            </p:nvSpPr>
            <p:spPr>
              <a:xfrm>
                <a:off x="2699" y="164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8" name="Google Shape;588;p104"/>
              <p:cNvSpPr/>
              <p:nvPr/>
            </p:nvSpPr>
            <p:spPr>
              <a:xfrm>
                <a:off x="2699" y="147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9" name="Google Shape;589;p104"/>
              <p:cNvSpPr/>
              <p:nvPr/>
            </p:nvSpPr>
            <p:spPr>
              <a:xfrm>
                <a:off x="2623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0" name="Google Shape;590;p104"/>
              <p:cNvSpPr/>
              <p:nvPr/>
            </p:nvSpPr>
            <p:spPr>
              <a:xfrm>
                <a:off x="2699" y="182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1" name="Google Shape;591;p104"/>
              <p:cNvSpPr/>
              <p:nvPr/>
            </p:nvSpPr>
            <p:spPr>
              <a:xfrm>
                <a:off x="2776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2" name="Google Shape;592;p104"/>
              <p:cNvSpPr/>
              <p:nvPr/>
            </p:nvSpPr>
            <p:spPr>
              <a:xfrm>
                <a:off x="2776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3" name="Google Shape;593;p104"/>
              <p:cNvSpPr/>
              <p:nvPr/>
            </p:nvSpPr>
            <p:spPr>
              <a:xfrm>
                <a:off x="2776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4" name="Google Shape;594;p104"/>
              <p:cNvSpPr/>
              <p:nvPr/>
            </p:nvSpPr>
            <p:spPr>
              <a:xfrm>
                <a:off x="2776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5" name="Google Shape;595;p104"/>
              <p:cNvSpPr/>
              <p:nvPr/>
            </p:nvSpPr>
            <p:spPr>
              <a:xfrm>
                <a:off x="2776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6" name="Google Shape;596;p104"/>
              <p:cNvSpPr/>
              <p:nvPr/>
            </p:nvSpPr>
            <p:spPr>
              <a:xfrm>
                <a:off x="2776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7" name="Google Shape;597;p104"/>
              <p:cNvSpPr/>
              <p:nvPr/>
            </p:nvSpPr>
            <p:spPr>
              <a:xfrm>
                <a:off x="2776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8" name="Google Shape;598;p104"/>
              <p:cNvSpPr/>
              <p:nvPr/>
            </p:nvSpPr>
            <p:spPr>
              <a:xfrm>
                <a:off x="2776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9" name="Google Shape;599;p104"/>
              <p:cNvSpPr/>
              <p:nvPr/>
            </p:nvSpPr>
            <p:spPr>
              <a:xfrm>
                <a:off x="2776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0" name="Google Shape;600;p104"/>
              <p:cNvSpPr/>
              <p:nvPr/>
            </p:nvSpPr>
            <p:spPr>
              <a:xfrm>
                <a:off x="2699" y="191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1" name="Google Shape;601;p104"/>
              <p:cNvSpPr/>
              <p:nvPr/>
            </p:nvSpPr>
            <p:spPr>
              <a:xfrm>
                <a:off x="2776" y="187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2" name="Google Shape;602;p104"/>
              <p:cNvSpPr/>
              <p:nvPr/>
            </p:nvSpPr>
            <p:spPr>
              <a:xfrm>
                <a:off x="3080" y="248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3" name="Google Shape;603;p104"/>
              <p:cNvSpPr/>
              <p:nvPr/>
            </p:nvSpPr>
            <p:spPr>
              <a:xfrm>
                <a:off x="3080" y="221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4" name="Google Shape;604;p104"/>
              <p:cNvSpPr/>
              <p:nvPr/>
            </p:nvSpPr>
            <p:spPr>
              <a:xfrm>
                <a:off x="3080" y="230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5" name="Google Shape;605;p104"/>
              <p:cNvSpPr/>
              <p:nvPr/>
            </p:nvSpPr>
            <p:spPr>
              <a:xfrm>
                <a:off x="3004" y="261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6" name="Google Shape;606;p104"/>
              <p:cNvSpPr/>
              <p:nvPr/>
            </p:nvSpPr>
            <p:spPr>
              <a:xfrm>
                <a:off x="3080" y="2395"/>
                <a:ext cx="77" cy="67"/>
              </a:xfrm>
              <a:custGeom>
                <a:rect b="b" l="l" r="r" t="t"/>
                <a:pathLst>
                  <a:path extrusionOk="0" h="67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7"/>
                    </a:lnTo>
                    <a:lnTo>
                      <a:pt x="56" y="67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7" name="Google Shape;607;p104"/>
              <p:cNvSpPr/>
              <p:nvPr/>
            </p:nvSpPr>
            <p:spPr>
              <a:xfrm>
                <a:off x="3080" y="187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8" name="Google Shape;608;p104"/>
              <p:cNvSpPr/>
              <p:nvPr/>
            </p:nvSpPr>
            <p:spPr>
              <a:xfrm>
                <a:off x="3080" y="178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9" name="Google Shape;609;p104"/>
              <p:cNvSpPr/>
              <p:nvPr/>
            </p:nvSpPr>
            <p:spPr>
              <a:xfrm>
                <a:off x="3080" y="213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0" name="Google Shape;610;p104"/>
              <p:cNvSpPr/>
              <p:nvPr/>
            </p:nvSpPr>
            <p:spPr>
              <a:xfrm>
                <a:off x="3080" y="204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1" name="Google Shape;611;p104"/>
              <p:cNvSpPr/>
              <p:nvPr/>
            </p:nvSpPr>
            <p:spPr>
              <a:xfrm>
                <a:off x="3080" y="195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2" name="Google Shape;612;p104"/>
              <p:cNvSpPr/>
              <p:nvPr/>
            </p:nvSpPr>
            <p:spPr>
              <a:xfrm>
                <a:off x="3080" y="169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3" name="Google Shape;613;p104"/>
              <p:cNvSpPr/>
              <p:nvPr/>
            </p:nvSpPr>
            <p:spPr>
              <a:xfrm>
                <a:off x="3080" y="82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4" name="Google Shape;614;p104"/>
              <p:cNvSpPr/>
              <p:nvPr/>
            </p:nvSpPr>
            <p:spPr>
              <a:xfrm>
                <a:off x="3080" y="108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5" name="Google Shape;615;p104"/>
              <p:cNvSpPr/>
              <p:nvPr/>
            </p:nvSpPr>
            <p:spPr>
              <a:xfrm>
                <a:off x="3080" y="117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6" name="Google Shape;616;p104"/>
              <p:cNvSpPr/>
              <p:nvPr/>
            </p:nvSpPr>
            <p:spPr>
              <a:xfrm>
                <a:off x="3080" y="160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7" name="Google Shape;617;p104"/>
              <p:cNvSpPr/>
              <p:nvPr/>
            </p:nvSpPr>
            <p:spPr>
              <a:xfrm>
                <a:off x="3080" y="125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8" name="Google Shape;618;p104"/>
              <p:cNvSpPr/>
              <p:nvPr/>
            </p:nvSpPr>
            <p:spPr>
              <a:xfrm>
                <a:off x="3080" y="99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9" name="Google Shape;619;p104"/>
              <p:cNvSpPr/>
              <p:nvPr/>
            </p:nvSpPr>
            <p:spPr>
              <a:xfrm>
                <a:off x="3080" y="134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0" name="Google Shape;620;p104"/>
              <p:cNvSpPr/>
              <p:nvPr/>
            </p:nvSpPr>
            <p:spPr>
              <a:xfrm>
                <a:off x="3080" y="72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1" name="Google Shape;621;p104"/>
              <p:cNvSpPr/>
              <p:nvPr/>
            </p:nvSpPr>
            <p:spPr>
              <a:xfrm>
                <a:off x="3157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2" name="Google Shape;622;p104"/>
              <p:cNvSpPr/>
              <p:nvPr/>
            </p:nvSpPr>
            <p:spPr>
              <a:xfrm>
                <a:off x="3157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3" name="Google Shape;623;p104"/>
              <p:cNvSpPr/>
              <p:nvPr/>
            </p:nvSpPr>
            <p:spPr>
              <a:xfrm>
                <a:off x="3157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4" name="Google Shape;624;p104"/>
              <p:cNvSpPr/>
              <p:nvPr/>
            </p:nvSpPr>
            <p:spPr>
              <a:xfrm>
                <a:off x="3157" y="226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5" name="Google Shape;625;p104"/>
              <p:cNvSpPr/>
              <p:nvPr/>
            </p:nvSpPr>
            <p:spPr>
              <a:xfrm>
                <a:off x="3157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6" name="Google Shape;626;p104"/>
              <p:cNvSpPr/>
              <p:nvPr/>
            </p:nvSpPr>
            <p:spPr>
              <a:xfrm>
                <a:off x="3157" y="235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7" name="Google Shape;627;p104"/>
              <p:cNvSpPr/>
              <p:nvPr/>
            </p:nvSpPr>
            <p:spPr>
              <a:xfrm>
                <a:off x="3157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8" name="Google Shape;628;p104"/>
              <p:cNvSpPr/>
              <p:nvPr/>
            </p:nvSpPr>
            <p:spPr>
              <a:xfrm>
                <a:off x="3157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9" name="Google Shape;629;p104"/>
              <p:cNvSpPr/>
              <p:nvPr/>
            </p:nvSpPr>
            <p:spPr>
              <a:xfrm>
                <a:off x="3157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0" name="Google Shape;630;p104"/>
              <p:cNvSpPr/>
              <p:nvPr/>
            </p:nvSpPr>
            <p:spPr>
              <a:xfrm>
                <a:off x="3157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1" name="Google Shape;631;p104"/>
              <p:cNvSpPr/>
              <p:nvPr/>
            </p:nvSpPr>
            <p:spPr>
              <a:xfrm>
                <a:off x="3157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2" name="Google Shape;632;p104"/>
              <p:cNvSpPr/>
              <p:nvPr/>
            </p:nvSpPr>
            <p:spPr>
              <a:xfrm>
                <a:off x="2928" y="221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3" name="Google Shape;633;p104"/>
              <p:cNvSpPr/>
              <p:nvPr/>
            </p:nvSpPr>
            <p:spPr>
              <a:xfrm>
                <a:off x="3080" y="256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4" name="Google Shape;634;p104"/>
              <p:cNvSpPr/>
              <p:nvPr/>
            </p:nvSpPr>
            <p:spPr>
              <a:xfrm>
                <a:off x="3080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5" name="Google Shape;635;p104"/>
              <p:cNvSpPr/>
              <p:nvPr/>
            </p:nvSpPr>
            <p:spPr>
              <a:xfrm>
                <a:off x="2928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6" name="Google Shape;636;p104"/>
              <p:cNvSpPr/>
              <p:nvPr/>
            </p:nvSpPr>
            <p:spPr>
              <a:xfrm>
                <a:off x="2928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7" name="Google Shape;637;p104"/>
              <p:cNvSpPr/>
              <p:nvPr/>
            </p:nvSpPr>
            <p:spPr>
              <a:xfrm>
                <a:off x="2928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8" name="Google Shape;638;p104"/>
              <p:cNvSpPr/>
              <p:nvPr/>
            </p:nvSpPr>
            <p:spPr>
              <a:xfrm>
                <a:off x="2928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9" name="Google Shape;639;p104"/>
              <p:cNvSpPr/>
              <p:nvPr/>
            </p:nvSpPr>
            <p:spPr>
              <a:xfrm>
                <a:off x="2928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40" name="Google Shape;640;p104"/>
              <p:cNvSpPr/>
              <p:nvPr/>
            </p:nvSpPr>
            <p:spPr>
              <a:xfrm>
                <a:off x="2928" y="187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41" name="Google Shape;641;p104"/>
              <p:cNvSpPr/>
              <p:nvPr/>
            </p:nvSpPr>
            <p:spPr>
              <a:xfrm>
                <a:off x="2928" y="204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42" name="Google Shape;642;p104"/>
              <p:cNvSpPr/>
              <p:nvPr/>
            </p:nvSpPr>
            <p:spPr>
              <a:xfrm>
                <a:off x="2928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43" name="Google Shape;643;p104"/>
              <p:cNvSpPr/>
              <p:nvPr/>
            </p:nvSpPr>
            <p:spPr>
              <a:xfrm>
                <a:off x="2928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44" name="Google Shape;644;p104"/>
              <p:cNvSpPr/>
              <p:nvPr/>
            </p:nvSpPr>
            <p:spPr>
              <a:xfrm>
                <a:off x="2928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45" name="Google Shape;645;p104"/>
              <p:cNvSpPr/>
              <p:nvPr/>
            </p:nvSpPr>
            <p:spPr>
              <a:xfrm>
                <a:off x="2928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46" name="Google Shape;646;p104"/>
              <p:cNvSpPr/>
              <p:nvPr/>
            </p:nvSpPr>
            <p:spPr>
              <a:xfrm>
                <a:off x="2928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47" name="Google Shape;647;p104"/>
              <p:cNvSpPr/>
              <p:nvPr/>
            </p:nvSpPr>
            <p:spPr>
              <a:xfrm>
                <a:off x="2928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48" name="Google Shape;648;p104"/>
              <p:cNvSpPr/>
              <p:nvPr/>
            </p:nvSpPr>
            <p:spPr>
              <a:xfrm>
                <a:off x="3157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49" name="Google Shape;649;p104"/>
              <p:cNvSpPr/>
              <p:nvPr/>
            </p:nvSpPr>
            <p:spPr>
              <a:xfrm>
                <a:off x="3004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50" name="Google Shape;650;p104"/>
              <p:cNvSpPr/>
              <p:nvPr/>
            </p:nvSpPr>
            <p:spPr>
              <a:xfrm>
                <a:off x="3004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51" name="Google Shape;651;p104"/>
              <p:cNvSpPr/>
              <p:nvPr/>
            </p:nvSpPr>
            <p:spPr>
              <a:xfrm>
                <a:off x="3004" y="33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52" name="Google Shape;652;p104"/>
              <p:cNvSpPr/>
              <p:nvPr/>
            </p:nvSpPr>
            <p:spPr>
              <a:xfrm>
                <a:off x="3004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53" name="Google Shape;653;p104"/>
              <p:cNvSpPr/>
              <p:nvPr/>
            </p:nvSpPr>
            <p:spPr>
              <a:xfrm>
                <a:off x="3004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54" name="Google Shape;654;p104"/>
              <p:cNvSpPr/>
              <p:nvPr/>
            </p:nvSpPr>
            <p:spPr>
              <a:xfrm>
                <a:off x="3004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55" name="Google Shape;655;p104"/>
              <p:cNvSpPr/>
              <p:nvPr/>
            </p:nvSpPr>
            <p:spPr>
              <a:xfrm>
                <a:off x="3004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56" name="Google Shape;656;p104"/>
              <p:cNvSpPr/>
              <p:nvPr/>
            </p:nvSpPr>
            <p:spPr>
              <a:xfrm>
                <a:off x="3004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57" name="Google Shape;657;p104"/>
              <p:cNvSpPr/>
              <p:nvPr/>
            </p:nvSpPr>
            <p:spPr>
              <a:xfrm>
                <a:off x="3004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58" name="Google Shape;658;p104"/>
              <p:cNvSpPr/>
              <p:nvPr/>
            </p:nvSpPr>
            <p:spPr>
              <a:xfrm>
                <a:off x="3004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59" name="Google Shape;659;p104"/>
              <p:cNvSpPr/>
              <p:nvPr/>
            </p:nvSpPr>
            <p:spPr>
              <a:xfrm>
                <a:off x="3004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60" name="Google Shape;660;p104"/>
              <p:cNvSpPr/>
              <p:nvPr/>
            </p:nvSpPr>
            <p:spPr>
              <a:xfrm>
                <a:off x="3004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61" name="Google Shape;661;p104"/>
              <p:cNvSpPr/>
              <p:nvPr/>
            </p:nvSpPr>
            <p:spPr>
              <a:xfrm>
                <a:off x="3004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62" name="Google Shape;662;p104"/>
              <p:cNvSpPr/>
              <p:nvPr/>
            </p:nvSpPr>
            <p:spPr>
              <a:xfrm>
                <a:off x="3004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63" name="Google Shape;663;p104"/>
              <p:cNvSpPr/>
              <p:nvPr/>
            </p:nvSpPr>
            <p:spPr>
              <a:xfrm>
                <a:off x="3004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64" name="Google Shape;664;p104"/>
              <p:cNvSpPr/>
              <p:nvPr/>
            </p:nvSpPr>
            <p:spPr>
              <a:xfrm>
                <a:off x="3004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65" name="Google Shape;665;p104"/>
              <p:cNvSpPr/>
              <p:nvPr/>
            </p:nvSpPr>
            <p:spPr>
              <a:xfrm>
                <a:off x="3004" y="226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66" name="Google Shape;666;p104"/>
              <p:cNvSpPr/>
              <p:nvPr/>
            </p:nvSpPr>
            <p:spPr>
              <a:xfrm>
                <a:off x="3004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67" name="Google Shape;667;p104"/>
              <p:cNvSpPr/>
              <p:nvPr/>
            </p:nvSpPr>
            <p:spPr>
              <a:xfrm>
                <a:off x="3004" y="235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68" name="Google Shape;668;p104"/>
              <p:cNvSpPr/>
              <p:nvPr/>
            </p:nvSpPr>
            <p:spPr>
              <a:xfrm>
                <a:off x="2928" y="248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69" name="Google Shape;669;p104"/>
              <p:cNvSpPr/>
              <p:nvPr/>
            </p:nvSpPr>
            <p:spPr>
              <a:xfrm>
                <a:off x="3004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70" name="Google Shape;670;p104"/>
              <p:cNvSpPr/>
              <p:nvPr/>
            </p:nvSpPr>
            <p:spPr>
              <a:xfrm>
                <a:off x="4447" y="907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71" name="Google Shape;671;p104"/>
              <p:cNvSpPr/>
              <p:nvPr/>
            </p:nvSpPr>
            <p:spPr>
              <a:xfrm>
                <a:off x="4447" y="993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72" name="Google Shape;672;p104"/>
              <p:cNvSpPr/>
              <p:nvPr/>
            </p:nvSpPr>
            <p:spPr>
              <a:xfrm>
                <a:off x="4447" y="82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73" name="Google Shape;673;p104"/>
              <p:cNvSpPr/>
              <p:nvPr/>
            </p:nvSpPr>
            <p:spPr>
              <a:xfrm>
                <a:off x="4447" y="108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74" name="Google Shape;674;p104"/>
              <p:cNvSpPr/>
              <p:nvPr/>
            </p:nvSpPr>
            <p:spPr>
              <a:xfrm>
                <a:off x="4447" y="1171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75" name="Google Shape;675;p104"/>
              <p:cNvSpPr/>
              <p:nvPr/>
            </p:nvSpPr>
            <p:spPr>
              <a:xfrm>
                <a:off x="4447" y="1257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76" name="Google Shape;676;p104"/>
              <p:cNvSpPr/>
              <p:nvPr/>
            </p:nvSpPr>
            <p:spPr>
              <a:xfrm>
                <a:off x="4447" y="729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77" name="Google Shape;677;p104"/>
              <p:cNvSpPr/>
              <p:nvPr/>
            </p:nvSpPr>
            <p:spPr>
              <a:xfrm>
                <a:off x="4447" y="643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78" name="Google Shape;678;p104"/>
              <p:cNvSpPr/>
              <p:nvPr/>
            </p:nvSpPr>
            <p:spPr>
              <a:xfrm>
                <a:off x="4447" y="556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79" name="Google Shape;679;p104"/>
              <p:cNvSpPr/>
              <p:nvPr/>
            </p:nvSpPr>
            <p:spPr>
              <a:xfrm>
                <a:off x="4447" y="1694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80" name="Google Shape;680;p104"/>
              <p:cNvSpPr/>
              <p:nvPr/>
            </p:nvSpPr>
            <p:spPr>
              <a:xfrm>
                <a:off x="4447" y="143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81" name="Google Shape;681;p104"/>
              <p:cNvSpPr/>
              <p:nvPr/>
            </p:nvSpPr>
            <p:spPr>
              <a:xfrm>
                <a:off x="4447" y="1522"/>
                <a:ext cx="71" cy="61"/>
              </a:xfrm>
              <a:custGeom>
                <a:rect b="b" l="l" r="r" t="t"/>
                <a:pathLst>
                  <a:path extrusionOk="0" h="61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1"/>
                    </a:lnTo>
                    <a:lnTo>
                      <a:pt x="56" y="61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82" name="Google Shape;682;p104"/>
              <p:cNvSpPr/>
              <p:nvPr/>
            </p:nvSpPr>
            <p:spPr>
              <a:xfrm>
                <a:off x="4447" y="1608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83" name="Google Shape;683;p104"/>
              <p:cNvSpPr/>
              <p:nvPr/>
            </p:nvSpPr>
            <p:spPr>
              <a:xfrm>
                <a:off x="4447" y="1344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84" name="Google Shape;684;p104"/>
              <p:cNvSpPr/>
              <p:nvPr/>
            </p:nvSpPr>
            <p:spPr>
              <a:xfrm>
                <a:off x="4447" y="47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85" name="Google Shape;685;p104"/>
              <p:cNvSpPr/>
              <p:nvPr/>
            </p:nvSpPr>
            <p:spPr>
              <a:xfrm>
                <a:off x="4447" y="2045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86" name="Google Shape;686;p104"/>
              <p:cNvSpPr/>
              <p:nvPr/>
            </p:nvSpPr>
            <p:spPr>
              <a:xfrm>
                <a:off x="4518" y="261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87" name="Google Shape;687;p104"/>
              <p:cNvSpPr/>
              <p:nvPr/>
            </p:nvSpPr>
            <p:spPr>
              <a:xfrm>
                <a:off x="4594" y="187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88" name="Google Shape;688;p104"/>
              <p:cNvSpPr/>
              <p:nvPr/>
            </p:nvSpPr>
            <p:spPr>
              <a:xfrm>
                <a:off x="4594" y="204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89" name="Google Shape;689;p104"/>
              <p:cNvSpPr/>
              <p:nvPr/>
            </p:nvSpPr>
            <p:spPr>
              <a:xfrm>
                <a:off x="4594" y="248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90" name="Google Shape;690;p104"/>
              <p:cNvSpPr/>
              <p:nvPr/>
            </p:nvSpPr>
            <p:spPr>
              <a:xfrm>
                <a:off x="4594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91" name="Google Shape;691;p104"/>
              <p:cNvSpPr/>
              <p:nvPr/>
            </p:nvSpPr>
            <p:spPr>
              <a:xfrm>
                <a:off x="4594" y="221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92" name="Google Shape;692;p104"/>
              <p:cNvSpPr/>
              <p:nvPr/>
            </p:nvSpPr>
            <p:spPr>
              <a:xfrm>
                <a:off x="4594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93" name="Google Shape;693;p104"/>
              <p:cNvSpPr/>
              <p:nvPr/>
            </p:nvSpPr>
            <p:spPr>
              <a:xfrm>
                <a:off x="4594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94" name="Google Shape;694;p104"/>
              <p:cNvSpPr/>
              <p:nvPr/>
            </p:nvSpPr>
            <p:spPr>
              <a:xfrm>
                <a:off x="4594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95" name="Google Shape;695;p104"/>
              <p:cNvSpPr/>
              <p:nvPr/>
            </p:nvSpPr>
            <p:spPr>
              <a:xfrm>
                <a:off x="4594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61" y="67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96" name="Google Shape;696;p104"/>
              <p:cNvSpPr/>
              <p:nvPr/>
            </p:nvSpPr>
            <p:spPr>
              <a:xfrm>
                <a:off x="4594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97" name="Google Shape;697;p104"/>
              <p:cNvSpPr/>
              <p:nvPr/>
            </p:nvSpPr>
            <p:spPr>
              <a:xfrm>
                <a:off x="4594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98" name="Google Shape;698;p104"/>
              <p:cNvSpPr/>
              <p:nvPr/>
            </p:nvSpPr>
            <p:spPr>
              <a:xfrm>
                <a:off x="4594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99" name="Google Shape;699;p104"/>
              <p:cNvSpPr/>
              <p:nvPr/>
            </p:nvSpPr>
            <p:spPr>
              <a:xfrm>
                <a:off x="4594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00" name="Google Shape;700;p104"/>
              <p:cNvSpPr/>
              <p:nvPr/>
            </p:nvSpPr>
            <p:spPr>
              <a:xfrm>
                <a:off x="4594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01" name="Google Shape;701;p104"/>
              <p:cNvSpPr/>
              <p:nvPr/>
            </p:nvSpPr>
            <p:spPr>
              <a:xfrm>
                <a:off x="4594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702" name="Google Shape;702;p104"/>
            <p:cNvGrpSpPr/>
            <p:nvPr/>
          </p:nvGrpSpPr>
          <p:grpSpPr>
            <a:xfrm>
              <a:off x="3685" y="292"/>
              <a:ext cx="1290" cy="2434"/>
              <a:chOff x="3685" y="292"/>
              <a:chExt cx="1290" cy="2434"/>
            </a:xfrm>
          </p:grpSpPr>
          <p:sp>
            <p:nvSpPr>
              <p:cNvPr id="703" name="Google Shape;703;p104"/>
              <p:cNvSpPr/>
              <p:nvPr/>
            </p:nvSpPr>
            <p:spPr>
              <a:xfrm>
                <a:off x="4371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04" name="Google Shape;704;p104"/>
              <p:cNvSpPr/>
              <p:nvPr/>
            </p:nvSpPr>
            <p:spPr>
              <a:xfrm>
                <a:off x="4371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05" name="Google Shape;705;p104"/>
              <p:cNvSpPr/>
              <p:nvPr/>
            </p:nvSpPr>
            <p:spPr>
              <a:xfrm>
                <a:off x="4371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06" name="Google Shape;706;p104"/>
              <p:cNvSpPr/>
              <p:nvPr/>
            </p:nvSpPr>
            <p:spPr>
              <a:xfrm>
                <a:off x="4371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07" name="Google Shape;707;p104"/>
              <p:cNvSpPr/>
              <p:nvPr/>
            </p:nvSpPr>
            <p:spPr>
              <a:xfrm>
                <a:off x="4371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08" name="Google Shape;708;p104"/>
              <p:cNvSpPr/>
              <p:nvPr/>
            </p:nvSpPr>
            <p:spPr>
              <a:xfrm>
                <a:off x="4371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09" name="Google Shape;709;p104"/>
              <p:cNvSpPr/>
              <p:nvPr/>
            </p:nvSpPr>
            <p:spPr>
              <a:xfrm>
                <a:off x="4371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10" name="Google Shape;710;p104"/>
              <p:cNvSpPr/>
              <p:nvPr/>
            </p:nvSpPr>
            <p:spPr>
              <a:xfrm>
                <a:off x="4371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11" name="Google Shape;711;p104"/>
              <p:cNvSpPr/>
              <p:nvPr/>
            </p:nvSpPr>
            <p:spPr>
              <a:xfrm>
                <a:off x="4371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12" name="Google Shape;712;p104"/>
              <p:cNvSpPr/>
              <p:nvPr/>
            </p:nvSpPr>
            <p:spPr>
              <a:xfrm>
                <a:off x="4294" y="383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16" y="0"/>
                    </a:moveTo>
                    <a:lnTo>
                      <a:pt x="0" y="31"/>
                    </a:lnTo>
                    <a:lnTo>
                      <a:pt x="16" y="61"/>
                    </a:lnTo>
                    <a:lnTo>
                      <a:pt x="56" y="61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13" name="Google Shape;713;p104"/>
              <p:cNvSpPr/>
              <p:nvPr/>
            </p:nvSpPr>
            <p:spPr>
              <a:xfrm>
                <a:off x="4371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14" name="Google Shape;714;p104"/>
              <p:cNvSpPr/>
              <p:nvPr/>
            </p:nvSpPr>
            <p:spPr>
              <a:xfrm>
                <a:off x="4371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15" name="Google Shape;715;p104"/>
              <p:cNvSpPr/>
              <p:nvPr/>
            </p:nvSpPr>
            <p:spPr>
              <a:xfrm>
                <a:off x="4371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16" name="Google Shape;716;p104"/>
              <p:cNvSpPr/>
              <p:nvPr/>
            </p:nvSpPr>
            <p:spPr>
              <a:xfrm>
                <a:off x="4371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17" name="Google Shape;717;p104"/>
              <p:cNvSpPr/>
              <p:nvPr/>
            </p:nvSpPr>
            <p:spPr>
              <a:xfrm>
                <a:off x="4294" y="213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18" name="Google Shape;718;p104"/>
              <p:cNvSpPr/>
              <p:nvPr/>
            </p:nvSpPr>
            <p:spPr>
              <a:xfrm>
                <a:off x="4371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19" name="Google Shape;719;p104"/>
              <p:cNvSpPr/>
              <p:nvPr/>
            </p:nvSpPr>
            <p:spPr>
              <a:xfrm>
                <a:off x="4518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20" name="Google Shape;720;p104"/>
              <p:cNvSpPr/>
              <p:nvPr/>
            </p:nvSpPr>
            <p:spPr>
              <a:xfrm>
                <a:off x="4518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21" name="Google Shape;721;p104"/>
              <p:cNvSpPr/>
              <p:nvPr/>
            </p:nvSpPr>
            <p:spPr>
              <a:xfrm>
                <a:off x="4518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22" name="Google Shape;722;p104"/>
              <p:cNvSpPr/>
              <p:nvPr/>
            </p:nvSpPr>
            <p:spPr>
              <a:xfrm>
                <a:off x="4518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23" name="Google Shape;723;p104"/>
              <p:cNvSpPr/>
              <p:nvPr/>
            </p:nvSpPr>
            <p:spPr>
              <a:xfrm>
                <a:off x="4518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24" name="Google Shape;724;p104"/>
              <p:cNvSpPr/>
              <p:nvPr/>
            </p:nvSpPr>
            <p:spPr>
              <a:xfrm>
                <a:off x="4518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25" name="Google Shape;725;p104"/>
              <p:cNvSpPr/>
              <p:nvPr/>
            </p:nvSpPr>
            <p:spPr>
              <a:xfrm>
                <a:off x="4518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26" name="Google Shape;726;p104"/>
              <p:cNvSpPr/>
              <p:nvPr/>
            </p:nvSpPr>
            <p:spPr>
              <a:xfrm>
                <a:off x="4518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27" name="Google Shape;727;p104"/>
              <p:cNvSpPr/>
              <p:nvPr/>
            </p:nvSpPr>
            <p:spPr>
              <a:xfrm>
                <a:off x="4518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28" name="Google Shape;728;p104"/>
              <p:cNvSpPr/>
              <p:nvPr/>
            </p:nvSpPr>
            <p:spPr>
              <a:xfrm>
                <a:off x="4518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29" name="Google Shape;729;p104"/>
              <p:cNvSpPr/>
              <p:nvPr/>
            </p:nvSpPr>
            <p:spPr>
              <a:xfrm>
                <a:off x="4518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30" name="Google Shape;730;p104"/>
              <p:cNvSpPr/>
              <p:nvPr/>
            </p:nvSpPr>
            <p:spPr>
              <a:xfrm>
                <a:off x="4518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31" name="Google Shape;731;p104"/>
              <p:cNvSpPr/>
              <p:nvPr/>
            </p:nvSpPr>
            <p:spPr>
              <a:xfrm>
                <a:off x="4518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32" name="Google Shape;732;p104"/>
              <p:cNvSpPr/>
              <p:nvPr/>
            </p:nvSpPr>
            <p:spPr>
              <a:xfrm>
                <a:off x="4518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33" name="Google Shape;733;p104"/>
              <p:cNvSpPr/>
              <p:nvPr/>
            </p:nvSpPr>
            <p:spPr>
              <a:xfrm>
                <a:off x="4518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34" name="Google Shape;734;p104"/>
              <p:cNvSpPr/>
              <p:nvPr/>
            </p:nvSpPr>
            <p:spPr>
              <a:xfrm>
                <a:off x="4518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35" name="Google Shape;735;p104"/>
              <p:cNvSpPr/>
              <p:nvPr/>
            </p:nvSpPr>
            <p:spPr>
              <a:xfrm>
                <a:off x="4371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36" name="Google Shape;736;p104"/>
              <p:cNvSpPr/>
              <p:nvPr/>
            </p:nvSpPr>
            <p:spPr>
              <a:xfrm>
                <a:off x="4371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37" name="Google Shape;737;p104"/>
              <p:cNvSpPr/>
              <p:nvPr/>
            </p:nvSpPr>
            <p:spPr>
              <a:xfrm>
                <a:off x="4899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38" name="Google Shape;738;p104"/>
              <p:cNvSpPr/>
              <p:nvPr/>
            </p:nvSpPr>
            <p:spPr>
              <a:xfrm>
                <a:off x="4899" y="248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39" name="Google Shape;739;p104"/>
              <p:cNvSpPr/>
              <p:nvPr/>
            </p:nvSpPr>
            <p:spPr>
              <a:xfrm>
                <a:off x="4899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40" name="Google Shape;740;p104"/>
              <p:cNvSpPr/>
              <p:nvPr/>
            </p:nvSpPr>
            <p:spPr>
              <a:xfrm>
                <a:off x="4899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41" name="Google Shape;741;p104"/>
              <p:cNvSpPr/>
              <p:nvPr/>
            </p:nvSpPr>
            <p:spPr>
              <a:xfrm>
                <a:off x="4899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56" y="67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42" name="Google Shape;742;p104"/>
              <p:cNvSpPr/>
              <p:nvPr/>
            </p:nvSpPr>
            <p:spPr>
              <a:xfrm>
                <a:off x="4899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76" y="35"/>
                    </a:moveTo>
                    <a:lnTo>
                      <a:pt x="56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43" name="Google Shape;743;p104"/>
              <p:cNvSpPr/>
              <p:nvPr/>
            </p:nvSpPr>
            <p:spPr>
              <a:xfrm>
                <a:off x="4899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44" name="Google Shape;744;p104"/>
              <p:cNvSpPr/>
              <p:nvPr/>
            </p:nvSpPr>
            <p:spPr>
              <a:xfrm>
                <a:off x="4899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45" name="Google Shape;745;p104"/>
              <p:cNvSpPr/>
              <p:nvPr/>
            </p:nvSpPr>
            <p:spPr>
              <a:xfrm>
                <a:off x="4899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46" name="Google Shape;746;p104"/>
              <p:cNvSpPr/>
              <p:nvPr/>
            </p:nvSpPr>
            <p:spPr>
              <a:xfrm>
                <a:off x="4899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47" name="Google Shape;747;p104"/>
              <p:cNvSpPr/>
              <p:nvPr/>
            </p:nvSpPr>
            <p:spPr>
              <a:xfrm>
                <a:off x="4899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48" name="Google Shape;748;p104"/>
              <p:cNvSpPr/>
              <p:nvPr/>
            </p:nvSpPr>
            <p:spPr>
              <a:xfrm>
                <a:off x="4823" y="261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49" name="Google Shape;749;p104"/>
              <p:cNvSpPr/>
              <p:nvPr/>
            </p:nvSpPr>
            <p:spPr>
              <a:xfrm>
                <a:off x="4899" y="256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50" name="Google Shape;750;p104"/>
              <p:cNvSpPr/>
              <p:nvPr/>
            </p:nvSpPr>
            <p:spPr>
              <a:xfrm>
                <a:off x="4823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51" name="Google Shape;751;p104"/>
              <p:cNvSpPr/>
              <p:nvPr/>
            </p:nvSpPr>
            <p:spPr>
              <a:xfrm>
                <a:off x="4823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52" name="Google Shape;752;p104"/>
              <p:cNvSpPr/>
              <p:nvPr/>
            </p:nvSpPr>
            <p:spPr>
              <a:xfrm>
                <a:off x="4823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53" name="Google Shape;753;p104"/>
              <p:cNvSpPr/>
              <p:nvPr/>
            </p:nvSpPr>
            <p:spPr>
              <a:xfrm>
                <a:off x="4823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54" name="Google Shape;754;p104"/>
              <p:cNvSpPr/>
              <p:nvPr/>
            </p:nvSpPr>
            <p:spPr>
              <a:xfrm>
                <a:off x="4823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55" name="Google Shape;755;p104"/>
              <p:cNvSpPr/>
              <p:nvPr/>
            </p:nvSpPr>
            <p:spPr>
              <a:xfrm>
                <a:off x="4823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56" name="Google Shape;756;p104"/>
              <p:cNvSpPr/>
              <p:nvPr/>
            </p:nvSpPr>
            <p:spPr>
              <a:xfrm>
                <a:off x="4823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57" name="Google Shape;757;p104"/>
              <p:cNvSpPr/>
              <p:nvPr/>
            </p:nvSpPr>
            <p:spPr>
              <a:xfrm>
                <a:off x="4899" y="26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58" name="Google Shape;758;p104"/>
              <p:cNvSpPr/>
              <p:nvPr/>
            </p:nvSpPr>
            <p:spPr>
              <a:xfrm>
                <a:off x="4899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59" name="Google Shape;759;p104"/>
              <p:cNvSpPr/>
              <p:nvPr/>
            </p:nvSpPr>
            <p:spPr>
              <a:xfrm>
                <a:off x="4823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60" name="Google Shape;760;p104"/>
              <p:cNvSpPr/>
              <p:nvPr/>
            </p:nvSpPr>
            <p:spPr>
              <a:xfrm>
                <a:off x="4747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61" name="Google Shape;761;p104"/>
              <p:cNvSpPr/>
              <p:nvPr/>
            </p:nvSpPr>
            <p:spPr>
              <a:xfrm>
                <a:off x="4747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55" y="67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62" name="Google Shape;762;p104"/>
              <p:cNvSpPr/>
              <p:nvPr/>
            </p:nvSpPr>
            <p:spPr>
              <a:xfrm>
                <a:off x="4747" y="248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63" name="Google Shape;763;p104"/>
              <p:cNvSpPr/>
              <p:nvPr/>
            </p:nvSpPr>
            <p:spPr>
              <a:xfrm>
                <a:off x="4670" y="51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64" name="Google Shape;764;p104"/>
              <p:cNvSpPr/>
              <p:nvPr/>
            </p:nvSpPr>
            <p:spPr>
              <a:xfrm>
                <a:off x="4670" y="252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65" name="Google Shape;765;p104"/>
              <p:cNvSpPr/>
              <p:nvPr/>
            </p:nvSpPr>
            <p:spPr>
              <a:xfrm>
                <a:off x="4670" y="103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66" name="Google Shape;766;p104"/>
              <p:cNvSpPr/>
              <p:nvPr/>
            </p:nvSpPr>
            <p:spPr>
              <a:xfrm>
                <a:off x="4670" y="112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67" name="Google Shape;767;p104"/>
              <p:cNvSpPr/>
              <p:nvPr/>
            </p:nvSpPr>
            <p:spPr>
              <a:xfrm>
                <a:off x="4670" y="129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68" name="Google Shape;768;p104"/>
              <p:cNvSpPr/>
              <p:nvPr/>
            </p:nvSpPr>
            <p:spPr>
              <a:xfrm>
                <a:off x="4670" y="121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69" name="Google Shape;769;p104"/>
              <p:cNvSpPr/>
              <p:nvPr/>
            </p:nvSpPr>
            <p:spPr>
              <a:xfrm>
                <a:off x="4670" y="95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61" y="61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70" name="Google Shape;770;p104"/>
              <p:cNvSpPr/>
              <p:nvPr/>
            </p:nvSpPr>
            <p:spPr>
              <a:xfrm>
                <a:off x="4670" y="60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71" name="Google Shape;771;p104"/>
              <p:cNvSpPr/>
              <p:nvPr/>
            </p:nvSpPr>
            <p:spPr>
              <a:xfrm>
                <a:off x="4670" y="235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72" name="Google Shape;772;p104"/>
              <p:cNvSpPr/>
              <p:nvPr/>
            </p:nvSpPr>
            <p:spPr>
              <a:xfrm>
                <a:off x="4670" y="77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73" name="Google Shape;773;p104"/>
              <p:cNvSpPr/>
              <p:nvPr/>
            </p:nvSpPr>
            <p:spPr>
              <a:xfrm>
                <a:off x="4670" y="86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74" name="Google Shape;774;p104"/>
              <p:cNvSpPr/>
              <p:nvPr/>
            </p:nvSpPr>
            <p:spPr>
              <a:xfrm>
                <a:off x="4594" y="256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75" name="Google Shape;775;p104"/>
              <p:cNvSpPr/>
              <p:nvPr/>
            </p:nvSpPr>
            <p:spPr>
              <a:xfrm>
                <a:off x="4670" y="138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76" name="Google Shape;776;p104"/>
              <p:cNvSpPr/>
              <p:nvPr/>
            </p:nvSpPr>
            <p:spPr>
              <a:xfrm>
                <a:off x="4670" y="2441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61" y="61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77" name="Google Shape;777;p104"/>
              <p:cNvSpPr/>
              <p:nvPr/>
            </p:nvSpPr>
            <p:spPr>
              <a:xfrm>
                <a:off x="4594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78" name="Google Shape;778;p104"/>
              <p:cNvSpPr/>
              <p:nvPr/>
            </p:nvSpPr>
            <p:spPr>
              <a:xfrm>
                <a:off x="4670" y="68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79" name="Google Shape;779;p104"/>
              <p:cNvSpPr/>
              <p:nvPr/>
            </p:nvSpPr>
            <p:spPr>
              <a:xfrm>
                <a:off x="4747" y="256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80" name="Google Shape;780;p104"/>
              <p:cNvSpPr/>
              <p:nvPr/>
            </p:nvSpPr>
            <p:spPr>
              <a:xfrm>
                <a:off x="4823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81" name="Google Shape;781;p104"/>
              <p:cNvSpPr/>
              <p:nvPr/>
            </p:nvSpPr>
            <p:spPr>
              <a:xfrm>
                <a:off x="4747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82" name="Google Shape;782;p104"/>
              <p:cNvSpPr/>
              <p:nvPr/>
            </p:nvSpPr>
            <p:spPr>
              <a:xfrm>
                <a:off x="4823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83" name="Google Shape;783;p104"/>
              <p:cNvSpPr/>
              <p:nvPr/>
            </p:nvSpPr>
            <p:spPr>
              <a:xfrm>
                <a:off x="4823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84" name="Google Shape;784;p104"/>
              <p:cNvSpPr/>
              <p:nvPr/>
            </p:nvSpPr>
            <p:spPr>
              <a:xfrm>
                <a:off x="4823" y="235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85" name="Google Shape;785;p104"/>
              <p:cNvSpPr/>
              <p:nvPr/>
            </p:nvSpPr>
            <p:spPr>
              <a:xfrm>
                <a:off x="4823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86" name="Google Shape;786;p104"/>
              <p:cNvSpPr/>
              <p:nvPr/>
            </p:nvSpPr>
            <p:spPr>
              <a:xfrm>
                <a:off x="4823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87" name="Google Shape;787;p104"/>
              <p:cNvSpPr/>
              <p:nvPr/>
            </p:nvSpPr>
            <p:spPr>
              <a:xfrm>
                <a:off x="4747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88" name="Google Shape;788;p104"/>
              <p:cNvSpPr/>
              <p:nvPr/>
            </p:nvSpPr>
            <p:spPr>
              <a:xfrm>
                <a:off x="4747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89" name="Google Shape;789;p104"/>
              <p:cNvSpPr/>
              <p:nvPr/>
            </p:nvSpPr>
            <p:spPr>
              <a:xfrm>
                <a:off x="4747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90" name="Google Shape;790;p104"/>
              <p:cNvSpPr/>
              <p:nvPr/>
            </p:nvSpPr>
            <p:spPr>
              <a:xfrm>
                <a:off x="4747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91" name="Google Shape;791;p104"/>
              <p:cNvSpPr/>
              <p:nvPr/>
            </p:nvSpPr>
            <p:spPr>
              <a:xfrm>
                <a:off x="4747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92" name="Google Shape;792;p104"/>
              <p:cNvSpPr/>
              <p:nvPr/>
            </p:nvSpPr>
            <p:spPr>
              <a:xfrm>
                <a:off x="4747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93" name="Google Shape;793;p104"/>
              <p:cNvSpPr/>
              <p:nvPr/>
            </p:nvSpPr>
            <p:spPr>
              <a:xfrm>
                <a:off x="4747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94" name="Google Shape;794;p104"/>
              <p:cNvSpPr/>
              <p:nvPr/>
            </p:nvSpPr>
            <p:spPr>
              <a:xfrm>
                <a:off x="4747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95" name="Google Shape;795;p104"/>
              <p:cNvSpPr/>
              <p:nvPr/>
            </p:nvSpPr>
            <p:spPr>
              <a:xfrm>
                <a:off x="4747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96" name="Google Shape;796;p104"/>
              <p:cNvSpPr/>
              <p:nvPr/>
            </p:nvSpPr>
            <p:spPr>
              <a:xfrm>
                <a:off x="4823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97" name="Google Shape;797;p104"/>
              <p:cNvSpPr/>
              <p:nvPr/>
            </p:nvSpPr>
            <p:spPr>
              <a:xfrm>
                <a:off x="3837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98" name="Google Shape;798;p104"/>
              <p:cNvSpPr/>
              <p:nvPr/>
            </p:nvSpPr>
            <p:spPr>
              <a:xfrm>
                <a:off x="3837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99" name="Google Shape;799;p104"/>
              <p:cNvSpPr/>
              <p:nvPr/>
            </p:nvSpPr>
            <p:spPr>
              <a:xfrm>
                <a:off x="3837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00" name="Google Shape;800;p104"/>
              <p:cNvSpPr/>
              <p:nvPr/>
            </p:nvSpPr>
            <p:spPr>
              <a:xfrm>
                <a:off x="3837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01" name="Google Shape;801;p104"/>
              <p:cNvSpPr/>
              <p:nvPr/>
            </p:nvSpPr>
            <p:spPr>
              <a:xfrm>
                <a:off x="3837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02" name="Google Shape;802;p104"/>
              <p:cNvSpPr/>
              <p:nvPr/>
            </p:nvSpPr>
            <p:spPr>
              <a:xfrm>
                <a:off x="3837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03" name="Google Shape;803;p104"/>
              <p:cNvSpPr/>
              <p:nvPr/>
            </p:nvSpPr>
            <p:spPr>
              <a:xfrm>
                <a:off x="3837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04" name="Google Shape;804;p104"/>
              <p:cNvSpPr/>
              <p:nvPr/>
            </p:nvSpPr>
            <p:spPr>
              <a:xfrm>
                <a:off x="3837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05" name="Google Shape;805;p104"/>
              <p:cNvSpPr/>
              <p:nvPr/>
            </p:nvSpPr>
            <p:spPr>
              <a:xfrm>
                <a:off x="3837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06" name="Google Shape;806;p104"/>
              <p:cNvSpPr/>
              <p:nvPr/>
            </p:nvSpPr>
            <p:spPr>
              <a:xfrm>
                <a:off x="3837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07" name="Google Shape;807;p104"/>
              <p:cNvSpPr/>
              <p:nvPr/>
            </p:nvSpPr>
            <p:spPr>
              <a:xfrm>
                <a:off x="3837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08" name="Google Shape;808;p104"/>
              <p:cNvSpPr/>
              <p:nvPr/>
            </p:nvSpPr>
            <p:spPr>
              <a:xfrm>
                <a:off x="3837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09" name="Google Shape;809;p104"/>
              <p:cNvSpPr/>
              <p:nvPr/>
            </p:nvSpPr>
            <p:spPr>
              <a:xfrm>
                <a:off x="3990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10" name="Google Shape;810;p104"/>
              <p:cNvSpPr/>
              <p:nvPr/>
            </p:nvSpPr>
            <p:spPr>
              <a:xfrm>
                <a:off x="3837" y="187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11" name="Google Shape;811;p104"/>
              <p:cNvSpPr/>
              <p:nvPr/>
            </p:nvSpPr>
            <p:spPr>
              <a:xfrm>
                <a:off x="3990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12" name="Google Shape;812;p104"/>
              <p:cNvSpPr/>
              <p:nvPr/>
            </p:nvSpPr>
            <p:spPr>
              <a:xfrm>
                <a:off x="3913" y="174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13" name="Google Shape;813;p104"/>
              <p:cNvSpPr/>
              <p:nvPr/>
            </p:nvSpPr>
            <p:spPr>
              <a:xfrm>
                <a:off x="3913" y="60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14" name="Google Shape;814;p104"/>
              <p:cNvSpPr/>
              <p:nvPr/>
            </p:nvSpPr>
            <p:spPr>
              <a:xfrm>
                <a:off x="3913" y="68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15" name="Google Shape;815;p104"/>
              <p:cNvSpPr/>
              <p:nvPr/>
            </p:nvSpPr>
            <p:spPr>
              <a:xfrm>
                <a:off x="3913" y="129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16" name="Google Shape;816;p104"/>
              <p:cNvSpPr/>
              <p:nvPr/>
            </p:nvSpPr>
            <p:spPr>
              <a:xfrm>
                <a:off x="3913" y="138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17" name="Google Shape;817;p104"/>
              <p:cNvSpPr/>
              <p:nvPr/>
            </p:nvSpPr>
            <p:spPr>
              <a:xfrm>
                <a:off x="3913" y="77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18" name="Google Shape;818;p104"/>
              <p:cNvSpPr/>
              <p:nvPr/>
            </p:nvSpPr>
            <p:spPr>
              <a:xfrm>
                <a:off x="3913" y="156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19" name="Google Shape;819;p104"/>
              <p:cNvSpPr/>
              <p:nvPr/>
            </p:nvSpPr>
            <p:spPr>
              <a:xfrm>
                <a:off x="3913" y="164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20" name="Google Shape;820;p104"/>
              <p:cNvSpPr/>
              <p:nvPr/>
            </p:nvSpPr>
            <p:spPr>
              <a:xfrm>
                <a:off x="3913" y="147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21" name="Google Shape;821;p104"/>
              <p:cNvSpPr/>
              <p:nvPr/>
            </p:nvSpPr>
            <p:spPr>
              <a:xfrm>
                <a:off x="3913" y="95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22" name="Google Shape;822;p104"/>
              <p:cNvSpPr/>
              <p:nvPr/>
            </p:nvSpPr>
            <p:spPr>
              <a:xfrm>
                <a:off x="3913" y="86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23" name="Google Shape;823;p104"/>
              <p:cNvSpPr/>
              <p:nvPr/>
            </p:nvSpPr>
            <p:spPr>
              <a:xfrm>
                <a:off x="3913" y="112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24" name="Google Shape;824;p104"/>
              <p:cNvSpPr/>
              <p:nvPr/>
            </p:nvSpPr>
            <p:spPr>
              <a:xfrm>
                <a:off x="3913" y="103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25" name="Google Shape;825;p104"/>
              <p:cNvSpPr/>
              <p:nvPr/>
            </p:nvSpPr>
            <p:spPr>
              <a:xfrm>
                <a:off x="3913" y="121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26" name="Google Shape;826;p104"/>
              <p:cNvSpPr/>
              <p:nvPr/>
            </p:nvSpPr>
            <p:spPr>
              <a:xfrm>
                <a:off x="3761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27" name="Google Shape;827;p104"/>
              <p:cNvSpPr/>
              <p:nvPr/>
            </p:nvSpPr>
            <p:spPr>
              <a:xfrm>
                <a:off x="3685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28" name="Google Shape;828;p104"/>
              <p:cNvSpPr/>
              <p:nvPr/>
            </p:nvSpPr>
            <p:spPr>
              <a:xfrm>
                <a:off x="3761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29" name="Google Shape;829;p104"/>
              <p:cNvSpPr/>
              <p:nvPr/>
            </p:nvSpPr>
            <p:spPr>
              <a:xfrm>
                <a:off x="3685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30" name="Google Shape;830;p104"/>
              <p:cNvSpPr/>
              <p:nvPr/>
            </p:nvSpPr>
            <p:spPr>
              <a:xfrm>
                <a:off x="3685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31" name="Google Shape;831;p104"/>
              <p:cNvSpPr/>
              <p:nvPr/>
            </p:nvSpPr>
            <p:spPr>
              <a:xfrm>
                <a:off x="3761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32" name="Google Shape;832;p104"/>
              <p:cNvSpPr/>
              <p:nvPr/>
            </p:nvSpPr>
            <p:spPr>
              <a:xfrm>
                <a:off x="3761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33" name="Google Shape;833;p104"/>
              <p:cNvSpPr/>
              <p:nvPr/>
            </p:nvSpPr>
            <p:spPr>
              <a:xfrm>
                <a:off x="3761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34" name="Google Shape;834;p104"/>
              <p:cNvSpPr/>
              <p:nvPr/>
            </p:nvSpPr>
            <p:spPr>
              <a:xfrm>
                <a:off x="3761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35" name="Google Shape;835;p104"/>
              <p:cNvSpPr/>
              <p:nvPr/>
            </p:nvSpPr>
            <p:spPr>
              <a:xfrm>
                <a:off x="3761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36" name="Google Shape;836;p104"/>
              <p:cNvSpPr/>
              <p:nvPr/>
            </p:nvSpPr>
            <p:spPr>
              <a:xfrm>
                <a:off x="3761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37" name="Google Shape;837;p104"/>
              <p:cNvSpPr/>
              <p:nvPr/>
            </p:nvSpPr>
            <p:spPr>
              <a:xfrm>
                <a:off x="3761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38" name="Google Shape;838;p104"/>
              <p:cNvSpPr/>
              <p:nvPr/>
            </p:nvSpPr>
            <p:spPr>
              <a:xfrm>
                <a:off x="3837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39" name="Google Shape;839;p104"/>
              <p:cNvSpPr/>
              <p:nvPr/>
            </p:nvSpPr>
            <p:spPr>
              <a:xfrm>
                <a:off x="3761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40" name="Google Shape;840;p104"/>
              <p:cNvSpPr/>
              <p:nvPr/>
            </p:nvSpPr>
            <p:spPr>
              <a:xfrm>
                <a:off x="3761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41" name="Google Shape;841;p104"/>
              <p:cNvSpPr/>
              <p:nvPr/>
            </p:nvSpPr>
            <p:spPr>
              <a:xfrm>
                <a:off x="3761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42" name="Google Shape;842;p104"/>
              <p:cNvSpPr/>
              <p:nvPr/>
            </p:nvSpPr>
            <p:spPr>
              <a:xfrm>
                <a:off x="3761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43" name="Google Shape;843;p104"/>
              <p:cNvSpPr/>
              <p:nvPr/>
            </p:nvSpPr>
            <p:spPr>
              <a:xfrm>
                <a:off x="3761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44" name="Google Shape;844;p104"/>
              <p:cNvSpPr/>
              <p:nvPr/>
            </p:nvSpPr>
            <p:spPr>
              <a:xfrm>
                <a:off x="3837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45" name="Google Shape;845;p104"/>
              <p:cNvSpPr/>
              <p:nvPr/>
            </p:nvSpPr>
            <p:spPr>
              <a:xfrm>
                <a:off x="3837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46" name="Google Shape;846;p104"/>
              <p:cNvSpPr/>
              <p:nvPr/>
            </p:nvSpPr>
            <p:spPr>
              <a:xfrm>
                <a:off x="4142" y="29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47" name="Google Shape;847;p104"/>
              <p:cNvSpPr/>
              <p:nvPr/>
            </p:nvSpPr>
            <p:spPr>
              <a:xfrm>
                <a:off x="4218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48" name="Google Shape;848;p104"/>
              <p:cNvSpPr/>
              <p:nvPr/>
            </p:nvSpPr>
            <p:spPr>
              <a:xfrm>
                <a:off x="4218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49" name="Google Shape;849;p104"/>
              <p:cNvSpPr/>
              <p:nvPr/>
            </p:nvSpPr>
            <p:spPr>
              <a:xfrm>
                <a:off x="4142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50" name="Google Shape;850;p104"/>
              <p:cNvSpPr/>
              <p:nvPr/>
            </p:nvSpPr>
            <p:spPr>
              <a:xfrm>
                <a:off x="4142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51" name="Google Shape;851;p104"/>
              <p:cNvSpPr/>
              <p:nvPr/>
            </p:nvSpPr>
            <p:spPr>
              <a:xfrm>
                <a:off x="4218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52" name="Google Shape;852;p104"/>
              <p:cNvSpPr/>
              <p:nvPr/>
            </p:nvSpPr>
            <p:spPr>
              <a:xfrm>
                <a:off x="4218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53" name="Google Shape;853;p104"/>
              <p:cNvSpPr/>
              <p:nvPr/>
            </p:nvSpPr>
            <p:spPr>
              <a:xfrm>
                <a:off x="4218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54" name="Google Shape;854;p104"/>
              <p:cNvSpPr/>
              <p:nvPr/>
            </p:nvSpPr>
            <p:spPr>
              <a:xfrm>
                <a:off x="4218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55" name="Google Shape;855;p104"/>
              <p:cNvSpPr/>
              <p:nvPr/>
            </p:nvSpPr>
            <p:spPr>
              <a:xfrm>
                <a:off x="4218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56" name="Google Shape;856;p104"/>
              <p:cNvSpPr/>
              <p:nvPr/>
            </p:nvSpPr>
            <p:spPr>
              <a:xfrm>
                <a:off x="4218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57" name="Google Shape;857;p104"/>
              <p:cNvSpPr/>
              <p:nvPr/>
            </p:nvSpPr>
            <p:spPr>
              <a:xfrm>
                <a:off x="4218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58" name="Google Shape;858;p104"/>
              <p:cNvSpPr/>
              <p:nvPr/>
            </p:nvSpPr>
            <p:spPr>
              <a:xfrm>
                <a:off x="4218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59" name="Google Shape;859;p104"/>
              <p:cNvSpPr/>
              <p:nvPr/>
            </p:nvSpPr>
            <p:spPr>
              <a:xfrm>
                <a:off x="4218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60" name="Google Shape;860;p104"/>
              <p:cNvSpPr/>
              <p:nvPr/>
            </p:nvSpPr>
            <p:spPr>
              <a:xfrm>
                <a:off x="4218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61" name="Google Shape;861;p104"/>
              <p:cNvSpPr/>
              <p:nvPr/>
            </p:nvSpPr>
            <p:spPr>
              <a:xfrm>
                <a:off x="4218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62" name="Google Shape;862;p104"/>
              <p:cNvSpPr/>
              <p:nvPr/>
            </p:nvSpPr>
            <p:spPr>
              <a:xfrm>
                <a:off x="4218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63" name="Google Shape;863;p104"/>
              <p:cNvSpPr/>
              <p:nvPr/>
            </p:nvSpPr>
            <p:spPr>
              <a:xfrm>
                <a:off x="4218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64" name="Google Shape;864;p104"/>
              <p:cNvSpPr/>
              <p:nvPr/>
            </p:nvSpPr>
            <p:spPr>
              <a:xfrm>
                <a:off x="4218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65" name="Google Shape;865;p104"/>
              <p:cNvSpPr/>
              <p:nvPr/>
            </p:nvSpPr>
            <p:spPr>
              <a:xfrm>
                <a:off x="4218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66" name="Google Shape;866;p104"/>
              <p:cNvSpPr/>
              <p:nvPr/>
            </p:nvSpPr>
            <p:spPr>
              <a:xfrm>
                <a:off x="4218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67" name="Google Shape;867;p104"/>
              <p:cNvSpPr/>
              <p:nvPr/>
            </p:nvSpPr>
            <p:spPr>
              <a:xfrm>
                <a:off x="4294" y="72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68" name="Google Shape;868;p104"/>
              <p:cNvSpPr/>
              <p:nvPr/>
            </p:nvSpPr>
            <p:spPr>
              <a:xfrm>
                <a:off x="4294" y="134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69" name="Google Shape;869;p104"/>
              <p:cNvSpPr/>
              <p:nvPr/>
            </p:nvSpPr>
            <p:spPr>
              <a:xfrm>
                <a:off x="4294" y="187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16" y="0"/>
                    </a:moveTo>
                    <a:lnTo>
                      <a:pt x="0" y="31"/>
                    </a:lnTo>
                    <a:lnTo>
                      <a:pt x="16" y="61"/>
                    </a:lnTo>
                    <a:lnTo>
                      <a:pt x="56" y="61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70" name="Google Shape;870;p104"/>
              <p:cNvSpPr/>
              <p:nvPr/>
            </p:nvSpPr>
            <p:spPr>
              <a:xfrm>
                <a:off x="4218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71" name="Google Shape;871;p104"/>
              <p:cNvSpPr/>
              <p:nvPr/>
            </p:nvSpPr>
            <p:spPr>
              <a:xfrm>
                <a:off x="4294" y="178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72" name="Google Shape;872;p104"/>
              <p:cNvSpPr/>
              <p:nvPr/>
            </p:nvSpPr>
            <p:spPr>
              <a:xfrm>
                <a:off x="4294" y="143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73" name="Google Shape;873;p104"/>
              <p:cNvSpPr/>
              <p:nvPr/>
            </p:nvSpPr>
            <p:spPr>
              <a:xfrm>
                <a:off x="4294" y="152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16" y="0"/>
                    </a:moveTo>
                    <a:lnTo>
                      <a:pt x="0" y="30"/>
                    </a:lnTo>
                    <a:lnTo>
                      <a:pt x="16" y="61"/>
                    </a:lnTo>
                    <a:lnTo>
                      <a:pt x="56" y="61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74" name="Google Shape;874;p104"/>
              <p:cNvSpPr/>
              <p:nvPr/>
            </p:nvSpPr>
            <p:spPr>
              <a:xfrm>
                <a:off x="4294" y="169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75" name="Google Shape;875;p104"/>
              <p:cNvSpPr/>
              <p:nvPr/>
            </p:nvSpPr>
            <p:spPr>
              <a:xfrm>
                <a:off x="4294" y="160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76" name="Google Shape;876;p104"/>
              <p:cNvSpPr/>
              <p:nvPr/>
            </p:nvSpPr>
            <p:spPr>
              <a:xfrm>
                <a:off x="4218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77" name="Google Shape;877;p104"/>
              <p:cNvSpPr/>
              <p:nvPr/>
            </p:nvSpPr>
            <p:spPr>
              <a:xfrm>
                <a:off x="4294" y="99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78" name="Google Shape;878;p104"/>
              <p:cNvSpPr/>
              <p:nvPr/>
            </p:nvSpPr>
            <p:spPr>
              <a:xfrm>
                <a:off x="4294" y="90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79" name="Google Shape;879;p104"/>
              <p:cNvSpPr/>
              <p:nvPr/>
            </p:nvSpPr>
            <p:spPr>
              <a:xfrm>
                <a:off x="4294" y="108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80" name="Google Shape;880;p104"/>
              <p:cNvSpPr/>
              <p:nvPr/>
            </p:nvSpPr>
            <p:spPr>
              <a:xfrm>
                <a:off x="4294" y="117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81" name="Google Shape;881;p104"/>
              <p:cNvSpPr/>
              <p:nvPr/>
            </p:nvSpPr>
            <p:spPr>
              <a:xfrm>
                <a:off x="4294" y="82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82" name="Google Shape;882;p104"/>
              <p:cNvSpPr/>
              <p:nvPr/>
            </p:nvSpPr>
            <p:spPr>
              <a:xfrm>
                <a:off x="4294" y="47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83" name="Google Shape;883;p104"/>
              <p:cNvSpPr/>
              <p:nvPr/>
            </p:nvSpPr>
            <p:spPr>
              <a:xfrm>
                <a:off x="4294" y="125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84" name="Google Shape;884;p104"/>
              <p:cNvSpPr/>
              <p:nvPr/>
            </p:nvSpPr>
            <p:spPr>
              <a:xfrm>
                <a:off x="4294" y="55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85" name="Google Shape;885;p104"/>
              <p:cNvSpPr/>
              <p:nvPr/>
            </p:nvSpPr>
            <p:spPr>
              <a:xfrm>
                <a:off x="4294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86" name="Google Shape;886;p104"/>
              <p:cNvSpPr/>
              <p:nvPr/>
            </p:nvSpPr>
            <p:spPr>
              <a:xfrm>
                <a:off x="3990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87" name="Google Shape;887;p104"/>
              <p:cNvSpPr/>
              <p:nvPr/>
            </p:nvSpPr>
            <p:spPr>
              <a:xfrm>
                <a:off x="4066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88" name="Google Shape;888;p104"/>
              <p:cNvSpPr/>
              <p:nvPr/>
            </p:nvSpPr>
            <p:spPr>
              <a:xfrm>
                <a:off x="4066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89" name="Google Shape;889;p104"/>
              <p:cNvSpPr/>
              <p:nvPr/>
            </p:nvSpPr>
            <p:spPr>
              <a:xfrm>
                <a:off x="4066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90" name="Google Shape;890;p104"/>
              <p:cNvSpPr/>
              <p:nvPr/>
            </p:nvSpPr>
            <p:spPr>
              <a:xfrm>
                <a:off x="4066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91" name="Google Shape;891;p104"/>
              <p:cNvSpPr/>
              <p:nvPr/>
            </p:nvSpPr>
            <p:spPr>
              <a:xfrm>
                <a:off x="4066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92" name="Google Shape;892;p104"/>
              <p:cNvSpPr/>
              <p:nvPr/>
            </p:nvSpPr>
            <p:spPr>
              <a:xfrm>
                <a:off x="4066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93" name="Google Shape;893;p104"/>
              <p:cNvSpPr/>
              <p:nvPr/>
            </p:nvSpPr>
            <p:spPr>
              <a:xfrm>
                <a:off x="4066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94" name="Google Shape;894;p104"/>
              <p:cNvSpPr/>
              <p:nvPr/>
            </p:nvSpPr>
            <p:spPr>
              <a:xfrm>
                <a:off x="4066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95" name="Google Shape;895;p104"/>
              <p:cNvSpPr/>
              <p:nvPr/>
            </p:nvSpPr>
            <p:spPr>
              <a:xfrm>
                <a:off x="3990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96" name="Google Shape;896;p104"/>
              <p:cNvSpPr/>
              <p:nvPr/>
            </p:nvSpPr>
            <p:spPr>
              <a:xfrm>
                <a:off x="3990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97" name="Google Shape;897;p104"/>
              <p:cNvSpPr/>
              <p:nvPr/>
            </p:nvSpPr>
            <p:spPr>
              <a:xfrm>
                <a:off x="3990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98" name="Google Shape;898;p104"/>
              <p:cNvSpPr/>
              <p:nvPr/>
            </p:nvSpPr>
            <p:spPr>
              <a:xfrm>
                <a:off x="3990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99" name="Google Shape;899;p104"/>
              <p:cNvSpPr/>
              <p:nvPr/>
            </p:nvSpPr>
            <p:spPr>
              <a:xfrm>
                <a:off x="3990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00" name="Google Shape;900;p104"/>
              <p:cNvSpPr/>
              <p:nvPr/>
            </p:nvSpPr>
            <p:spPr>
              <a:xfrm>
                <a:off x="3990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01" name="Google Shape;901;p104"/>
              <p:cNvSpPr/>
              <p:nvPr/>
            </p:nvSpPr>
            <p:spPr>
              <a:xfrm>
                <a:off x="3990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02" name="Google Shape;902;p104"/>
              <p:cNvSpPr/>
              <p:nvPr/>
            </p:nvSpPr>
            <p:spPr>
              <a:xfrm>
                <a:off x="3990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sp>
          <p:nvSpPr>
            <p:cNvPr id="903" name="Google Shape;903;p104"/>
            <p:cNvSpPr/>
            <p:nvPr/>
          </p:nvSpPr>
          <p:spPr>
            <a:xfrm>
              <a:off x="3990" y="643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04" name="Google Shape;904;p104"/>
            <p:cNvSpPr/>
            <p:nvPr/>
          </p:nvSpPr>
          <p:spPr>
            <a:xfrm>
              <a:off x="3990" y="556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05" name="Google Shape;905;p104"/>
            <p:cNvSpPr/>
            <p:nvPr/>
          </p:nvSpPr>
          <p:spPr>
            <a:xfrm>
              <a:off x="3990" y="82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06" name="Google Shape;906;p104"/>
            <p:cNvSpPr/>
            <p:nvPr/>
          </p:nvSpPr>
          <p:spPr>
            <a:xfrm>
              <a:off x="3990" y="729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07" name="Google Shape;907;p104"/>
            <p:cNvSpPr/>
            <p:nvPr/>
          </p:nvSpPr>
          <p:spPr>
            <a:xfrm>
              <a:off x="4066" y="861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6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08" name="Google Shape;908;p104"/>
            <p:cNvSpPr/>
            <p:nvPr/>
          </p:nvSpPr>
          <p:spPr>
            <a:xfrm>
              <a:off x="4142" y="108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09" name="Google Shape;909;p104"/>
            <p:cNvSpPr/>
            <p:nvPr/>
          </p:nvSpPr>
          <p:spPr>
            <a:xfrm>
              <a:off x="4142" y="729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10" name="Google Shape;910;p104"/>
            <p:cNvSpPr/>
            <p:nvPr/>
          </p:nvSpPr>
          <p:spPr>
            <a:xfrm>
              <a:off x="4142" y="82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11" name="Google Shape;911;p104"/>
            <p:cNvSpPr/>
            <p:nvPr/>
          </p:nvSpPr>
          <p:spPr>
            <a:xfrm>
              <a:off x="4142" y="907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0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0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12" name="Google Shape;912;p104"/>
            <p:cNvSpPr/>
            <p:nvPr/>
          </p:nvSpPr>
          <p:spPr>
            <a:xfrm>
              <a:off x="4142" y="1171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0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0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13" name="Google Shape;913;p104"/>
            <p:cNvSpPr/>
            <p:nvPr/>
          </p:nvSpPr>
          <p:spPr>
            <a:xfrm>
              <a:off x="4142" y="993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6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14" name="Google Shape;914;p104"/>
            <p:cNvSpPr/>
            <p:nvPr/>
          </p:nvSpPr>
          <p:spPr>
            <a:xfrm>
              <a:off x="4142" y="643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15" name="Google Shape;915;p104"/>
            <p:cNvSpPr/>
            <p:nvPr/>
          </p:nvSpPr>
          <p:spPr>
            <a:xfrm>
              <a:off x="4142" y="556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16" name="Google Shape;916;p104"/>
            <p:cNvSpPr/>
            <p:nvPr/>
          </p:nvSpPr>
          <p:spPr>
            <a:xfrm>
              <a:off x="4066" y="1649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17" name="Google Shape;917;p104"/>
            <p:cNvSpPr/>
            <p:nvPr/>
          </p:nvSpPr>
          <p:spPr>
            <a:xfrm>
              <a:off x="4066" y="424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6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18" name="Google Shape;918;p104"/>
            <p:cNvSpPr/>
            <p:nvPr/>
          </p:nvSpPr>
          <p:spPr>
            <a:xfrm>
              <a:off x="4142" y="1522"/>
              <a:ext cx="76" cy="61"/>
            </a:xfrm>
            <a:custGeom>
              <a:rect b="b" l="l" r="r" t="t"/>
              <a:pathLst>
                <a:path extrusionOk="0" h="61" w="76">
                  <a:moveTo>
                    <a:pt x="20" y="0"/>
                  </a:moveTo>
                  <a:lnTo>
                    <a:pt x="0" y="30"/>
                  </a:lnTo>
                  <a:lnTo>
                    <a:pt x="20" y="61"/>
                  </a:lnTo>
                  <a:lnTo>
                    <a:pt x="56" y="61"/>
                  </a:lnTo>
                  <a:lnTo>
                    <a:pt x="76" y="30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19" name="Google Shape;919;p104"/>
            <p:cNvSpPr/>
            <p:nvPr/>
          </p:nvSpPr>
          <p:spPr>
            <a:xfrm>
              <a:off x="4142" y="1344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20" name="Google Shape;920;p104"/>
            <p:cNvSpPr/>
            <p:nvPr/>
          </p:nvSpPr>
          <p:spPr>
            <a:xfrm>
              <a:off x="4142" y="1694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21" name="Google Shape;921;p104"/>
            <p:cNvSpPr/>
            <p:nvPr/>
          </p:nvSpPr>
          <p:spPr>
            <a:xfrm>
              <a:off x="4142" y="143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6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22" name="Google Shape;922;p104"/>
            <p:cNvSpPr/>
            <p:nvPr/>
          </p:nvSpPr>
          <p:spPr>
            <a:xfrm>
              <a:off x="4142" y="1608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0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0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23" name="Google Shape;923;p104"/>
            <p:cNvSpPr/>
            <p:nvPr/>
          </p:nvSpPr>
          <p:spPr>
            <a:xfrm>
              <a:off x="4142" y="1257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24" name="Google Shape;924;p104"/>
            <p:cNvSpPr/>
            <p:nvPr/>
          </p:nvSpPr>
          <p:spPr>
            <a:xfrm>
              <a:off x="4066" y="775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25" name="Google Shape;925;p104"/>
            <p:cNvSpPr/>
            <p:nvPr/>
          </p:nvSpPr>
          <p:spPr>
            <a:xfrm>
              <a:off x="4066" y="51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6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26" name="Google Shape;926;p104"/>
            <p:cNvSpPr/>
            <p:nvPr/>
          </p:nvSpPr>
          <p:spPr>
            <a:xfrm>
              <a:off x="4066" y="602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0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0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27" name="Google Shape;927;p104"/>
            <p:cNvSpPr/>
            <p:nvPr/>
          </p:nvSpPr>
          <p:spPr>
            <a:xfrm>
              <a:off x="4066" y="688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28" name="Google Shape;928;p104"/>
            <p:cNvSpPr/>
            <p:nvPr/>
          </p:nvSpPr>
          <p:spPr>
            <a:xfrm>
              <a:off x="957" y="643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29" name="Google Shape;929;p104"/>
            <p:cNvSpPr/>
            <p:nvPr/>
          </p:nvSpPr>
          <p:spPr>
            <a:xfrm>
              <a:off x="957" y="47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0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0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30" name="Google Shape;930;p104"/>
            <p:cNvSpPr/>
            <p:nvPr/>
          </p:nvSpPr>
          <p:spPr>
            <a:xfrm>
              <a:off x="1338" y="251"/>
              <a:ext cx="76" cy="66"/>
            </a:xfrm>
            <a:custGeom>
              <a:rect b="b" l="l" r="r" t="t"/>
              <a:pathLst>
                <a:path extrusionOk="0" h="66" w="76">
                  <a:moveTo>
                    <a:pt x="15" y="0"/>
                  </a:moveTo>
                  <a:lnTo>
                    <a:pt x="0" y="31"/>
                  </a:lnTo>
                  <a:lnTo>
                    <a:pt x="15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31" name="Google Shape;931;p104"/>
            <p:cNvSpPr/>
            <p:nvPr/>
          </p:nvSpPr>
          <p:spPr>
            <a:xfrm>
              <a:off x="1262" y="556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66"/>
                  </a:move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lnTo>
                    <a:pt x="0" y="31"/>
                  </a:lnTo>
                  <a:lnTo>
                    <a:pt x="20" y="66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32" name="Google Shape;932;p104"/>
            <p:cNvSpPr/>
            <p:nvPr/>
          </p:nvSpPr>
          <p:spPr>
            <a:xfrm>
              <a:off x="1490" y="338"/>
              <a:ext cx="72" cy="66"/>
            </a:xfrm>
            <a:custGeom>
              <a:rect b="b" l="l" r="r" t="t"/>
              <a:pathLst>
                <a:path extrusionOk="0" h="66" w="72">
                  <a:moveTo>
                    <a:pt x="16" y="0"/>
                  </a:moveTo>
                  <a:lnTo>
                    <a:pt x="0" y="30"/>
                  </a:lnTo>
                  <a:lnTo>
                    <a:pt x="16" y="66"/>
                  </a:lnTo>
                  <a:lnTo>
                    <a:pt x="56" y="66"/>
                  </a:lnTo>
                  <a:lnTo>
                    <a:pt x="72" y="30"/>
                  </a:lnTo>
                  <a:lnTo>
                    <a:pt x="5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33" name="Google Shape;933;p104"/>
            <p:cNvSpPr/>
            <p:nvPr/>
          </p:nvSpPr>
          <p:spPr>
            <a:xfrm>
              <a:off x="1033" y="510"/>
              <a:ext cx="76" cy="66"/>
            </a:xfrm>
            <a:custGeom>
              <a:rect b="b" l="l" r="r" t="t"/>
              <a:pathLst>
                <a:path extrusionOk="0" h="66" w="76">
                  <a:moveTo>
                    <a:pt x="21" y="66"/>
                  </a:move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1" y="0"/>
                  </a:lnTo>
                  <a:lnTo>
                    <a:pt x="0" y="36"/>
                  </a:lnTo>
                  <a:lnTo>
                    <a:pt x="21" y="66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34" name="Google Shape;934;p104"/>
            <p:cNvSpPr/>
            <p:nvPr/>
          </p:nvSpPr>
          <p:spPr>
            <a:xfrm>
              <a:off x="1262" y="206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66"/>
                  </a:move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lnTo>
                    <a:pt x="0" y="35"/>
                  </a:lnTo>
                  <a:lnTo>
                    <a:pt x="20" y="66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35" name="Google Shape;935;p104"/>
            <p:cNvSpPr/>
            <p:nvPr/>
          </p:nvSpPr>
          <p:spPr>
            <a:xfrm>
              <a:off x="1186" y="51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6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36" name="Google Shape;936;p104"/>
            <p:cNvSpPr/>
            <p:nvPr/>
          </p:nvSpPr>
          <p:spPr>
            <a:xfrm>
              <a:off x="805" y="556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37" name="Google Shape;937;p104"/>
            <p:cNvSpPr/>
            <p:nvPr/>
          </p:nvSpPr>
          <p:spPr>
            <a:xfrm>
              <a:off x="2928" y="383"/>
              <a:ext cx="76" cy="61"/>
            </a:xfrm>
            <a:custGeom>
              <a:rect b="b" l="l" r="r" t="t"/>
              <a:pathLst>
                <a:path extrusionOk="0" h="61" w="76">
                  <a:moveTo>
                    <a:pt x="20" y="0"/>
                  </a:moveTo>
                  <a:lnTo>
                    <a:pt x="0" y="31"/>
                  </a:lnTo>
                  <a:lnTo>
                    <a:pt x="20" y="61"/>
                  </a:lnTo>
                  <a:lnTo>
                    <a:pt x="56" y="61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938" name="Google Shape;938;p104"/>
          <p:cNvSpPr txBox="1"/>
          <p:nvPr>
            <p:ph idx="1" type="body"/>
          </p:nvPr>
        </p:nvSpPr>
        <p:spPr>
          <a:xfrm>
            <a:off x="718820" y="739824"/>
            <a:ext cx="6972300" cy="232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b="1" sz="4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9" name="Google Shape;939;p104"/>
          <p:cNvSpPr txBox="1"/>
          <p:nvPr>
            <p:ph idx="2" type="body"/>
          </p:nvPr>
        </p:nvSpPr>
        <p:spPr>
          <a:xfrm>
            <a:off x="718820" y="3177336"/>
            <a:ext cx="51867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None/>
              <a:defRPr b="0" sz="2400">
                <a:solidFill>
                  <a:srgbClr val="47B2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940" name="Google Shape;940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497" cy="232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title">
  <p:cSld name="Image with title">
    <p:spTree>
      <p:nvGrpSpPr>
        <p:cNvPr id="4424" name="Shape 4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5" name="Google Shape;4425;g15d961c301f_0_5503"/>
          <p:cNvSpPr txBox="1"/>
          <p:nvPr>
            <p:ph type="title"/>
          </p:nvPr>
        </p:nvSpPr>
        <p:spPr>
          <a:xfrm>
            <a:off x="343932" y="152543"/>
            <a:ext cx="79620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26" name="Google Shape;4426;g15d961c301f_0_5503"/>
          <p:cNvSpPr txBox="1"/>
          <p:nvPr>
            <p:ph idx="1" type="body"/>
          </p:nvPr>
        </p:nvSpPr>
        <p:spPr>
          <a:xfrm>
            <a:off x="343932" y="831750"/>
            <a:ext cx="79620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27" name="Google Shape;4427;g15d961c301f_0_5503"/>
          <p:cNvSpPr/>
          <p:nvPr>
            <p:ph idx="2" type="pic"/>
          </p:nvPr>
        </p:nvSpPr>
        <p:spPr>
          <a:xfrm>
            <a:off x="0" y="1202532"/>
            <a:ext cx="9144000" cy="39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dia with title">
  <p:cSld name="Media with title">
    <p:spTree>
      <p:nvGrpSpPr>
        <p:cNvPr id="4428" name="Shape 4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9" name="Google Shape;4429;g15d961c301f_0_5507"/>
          <p:cNvSpPr txBox="1"/>
          <p:nvPr>
            <p:ph type="title"/>
          </p:nvPr>
        </p:nvSpPr>
        <p:spPr>
          <a:xfrm>
            <a:off x="343932" y="152543"/>
            <a:ext cx="79620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30" name="Google Shape;4430;g15d961c301f_0_5507"/>
          <p:cNvSpPr txBox="1"/>
          <p:nvPr>
            <p:ph idx="1" type="body"/>
          </p:nvPr>
        </p:nvSpPr>
        <p:spPr>
          <a:xfrm>
            <a:off x="343932" y="831750"/>
            <a:ext cx="79620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31" name="Google Shape;4431;g15d961c301f_0_5507"/>
          <p:cNvSpPr/>
          <p:nvPr>
            <p:ph idx="2" type="media"/>
          </p:nvPr>
        </p:nvSpPr>
        <p:spPr>
          <a:xfrm>
            <a:off x="-4011" y="1201738"/>
            <a:ext cx="9144000" cy="3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vice media with logo">
  <p:cSld name="Device media with logo">
    <p:spTree>
      <p:nvGrpSpPr>
        <p:cNvPr id="4432" name="Shape 4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" name="Google Shape;4433;g15d961c301f_0_5511"/>
          <p:cNvSpPr/>
          <p:nvPr/>
        </p:nvSpPr>
        <p:spPr>
          <a:xfrm>
            <a:off x="0" y="2381"/>
            <a:ext cx="4919700" cy="5154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34" name="Google Shape;4434;g15d961c301f_0_5511"/>
          <p:cNvSpPr/>
          <p:nvPr/>
        </p:nvSpPr>
        <p:spPr>
          <a:xfrm>
            <a:off x="1436851" y="423319"/>
            <a:ext cx="2046000" cy="43017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435" name="Google Shape;4435;g15d961c301f_0_5511"/>
          <p:cNvSpPr/>
          <p:nvPr>
            <p:ph idx="2" type="pic"/>
          </p:nvPr>
        </p:nvSpPr>
        <p:spPr>
          <a:xfrm>
            <a:off x="5486400" y="1812131"/>
            <a:ext cx="31242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4436" name="Google Shape;4436;g15d961c301f_0_5511"/>
          <p:cNvSpPr/>
          <p:nvPr>
            <p:ph idx="3" type="media"/>
          </p:nvPr>
        </p:nvSpPr>
        <p:spPr>
          <a:xfrm>
            <a:off x="1545463" y="983290"/>
            <a:ext cx="1828800" cy="3200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2550" lIns="145125" spcFirstLastPara="1" rIns="145125" wrap="square" tIns="72550">
            <a:noAutofit/>
          </a:bodyPr>
          <a:lstStyle>
            <a:lvl1pPr lv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4437" name="Google Shape;4437;g15d961c301f_0_5511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dia device with logo">
  <p:cSld name="Media device with logo">
    <p:spTree>
      <p:nvGrpSpPr>
        <p:cNvPr id="4438" name="Shape 4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9" name="Google Shape;4439;g15d961c301f_0_5517"/>
          <p:cNvSpPr/>
          <p:nvPr>
            <p:ph idx="2" type="pic"/>
          </p:nvPr>
        </p:nvSpPr>
        <p:spPr>
          <a:xfrm>
            <a:off x="304800" y="2100204"/>
            <a:ext cx="2286000" cy="9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4440" name="Google Shape;4440;g15d961c301f_0_5517"/>
          <p:cNvSpPr/>
          <p:nvPr/>
        </p:nvSpPr>
        <p:spPr>
          <a:xfrm>
            <a:off x="2836325" y="2381"/>
            <a:ext cx="6307800" cy="5154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441" name="Google Shape;4441;g15d961c301f_0_5517"/>
          <p:cNvPicPr preferRelativeResize="0"/>
          <p:nvPr/>
        </p:nvPicPr>
        <p:blipFill rotWithShape="1">
          <a:blip r:embed="rId2">
            <a:alphaModFix/>
          </a:blip>
          <a:srcRect b="14026" l="0" r="0" t="-929"/>
          <a:stretch/>
        </p:blipFill>
        <p:spPr>
          <a:xfrm>
            <a:off x="3133276" y="751246"/>
            <a:ext cx="5779725" cy="3499284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6600000" dist="171450">
              <a:srgbClr val="000000">
                <a:alpha val="20000"/>
              </a:srgbClr>
            </a:outerShdw>
          </a:effectLst>
        </p:spPr>
      </p:pic>
      <p:sp>
        <p:nvSpPr>
          <p:cNvPr id="4442" name="Google Shape;4442;g15d961c301f_0_5517"/>
          <p:cNvSpPr/>
          <p:nvPr>
            <p:ph idx="3" type="media"/>
          </p:nvPr>
        </p:nvSpPr>
        <p:spPr>
          <a:xfrm>
            <a:off x="3134894" y="1087562"/>
            <a:ext cx="57804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pic>
        <p:nvPicPr>
          <p:cNvPr id="4443" name="Google Shape;4443;g15d961c301f_0_55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44962" y="4815975"/>
            <a:ext cx="798338" cy="274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logo">
  <p:cSld name="Blank with logo">
    <p:spTree>
      <p:nvGrpSpPr>
        <p:cNvPr id="4444" name="Shape 4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5" name="Google Shape;4445;g15d961c301f_0_5523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Black">
  <p:cSld name="Blank Black">
    <p:spTree>
      <p:nvGrpSpPr>
        <p:cNvPr id="4446" name="Shape 4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7" name="Google Shape;4447;g15d961c301f_0_5525"/>
          <p:cNvSpPr/>
          <p:nvPr/>
        </p:nvSpPr>
        <p:spPr>
          <a:xfrm>
            <a:off x="-4119" y="0"/>
            <a:ext cx="9148200" cy="5148300"/>
          </a:xfrm>
          <a:prstGeom prst="rect">
            <a:avLst/>
          </a:prstGeom>
          <a:solidFill>
            <a:srgbClr val="1F2C3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">
  <p:cSld name="Bullet">
    <p:spTree>
      <p:nvGrpSpPr>
        <p:cNvPr id="4454" name="Shape 4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5" name="Google Shape;4455;g15d961c301f_0_11831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b="1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56" name="Google Shape;4456;g15d961c301f_0_11831"/>
          <p:cNvSpPr txBox="1"/>
          <p:nvPr>
            <p:ph idx="1" type="body"/>
          </p:nvPr>
        </p:nvSpPr>
        <p:spPr>
          <a:xfrm>
            <a:off x="343932" y="1220329"/>
            <a:ext cx="7962000" cy="35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libri"/>
              <a:buChar char="‒"/>
              <a:defRPr sz="14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04800" lvl="2" marL="1371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Calibri"/>
              <a:buChar char="‒"/>
              <a:defRPr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Calibri"/>
              <a:buChar char="‒"/>
              <a:defRPr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57" name="Google Shape;4457;g15d961c301f_0_11831"/>
          <p:cNvSpPr txBox="1"/>
          <p:nvPr>
            <p:ph idx="2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subtitle">
  <p:cSld name="Title with subtitle">
    <p:spTree>
      <p:nvGrpSpPr>
        <p:cNvPr id="4458" name="Shape 4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9" name="Google Shape;4459;g15d961c301f_0_11835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b="1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60" name="Google Shape;4460;g15d961c301f_0_11835"/>
          <p:cNvSpPr txBox="1"/>
          <p:nvPr>
            <p:ph idx="1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">
    <p:bg>
      <p:bgPr>
        <a:solidFill>
          <a:srgbClr val="1F2C33"/>
        </a:solidFill>
      </p:bgPr>
    </p:bg>
    <p:spTree>
      <p:nvGrpSpPr>
        <p:cNvPr id="4461" name="Shape 4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2" name="Google Shape;4462;g15d961c301f_0_118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50200" cy="51482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63" name="Google Shape;4463;g15d961c301f_0_11838"/>
          <p:cNvCxnSpPr/>
          <p:nvPr/>
        </p:nvCxnSpPr>
        <p:spPr>
          <a:xfrm>
            <a:off x="694943" y="3221669"/>
            <a:ext cx="372000" cy="0"/>
          </a:xfrm>
          <a:prstGeom prst="straightConnector1">
            <a:avLst/>
          </a:prstGeom>
          <a:solidFill>
            <a:schemeClr val="accent1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464" name="Google Shape;4464;g15d961c301f_0_118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4850" y="672648"/>
            <a:ext cx="1320150" cy="453863"/>
          </a:xfrm>
          <a:prstGeom prst="rect">
            <a:avLst/>
          </a:prstGeom>
          <a:noFill/>
          <a:ln>
            <a:noFill/>
          </a:ln>
        </p:spPr>
      </p:pic>
      <p:sp>
        <p:nvSpPr>
          <p:cNvPr id="4465" name="Google Shape;4465;g15d961c301f_0_11838"/>
          <p:cNvSpPr/>
          <p:nvPr/>
        </p:nvSpPr>
        <p:spPr>
          <a:xfrm>
            <a:off x="152400" y="4783931"/>
            <a:ext cx="685800" cy="304800"/>
          </a:xfrm>
          <a:prstGeom prst="rect">
            <a:avLst/>
          </a:prstGeom>
          <a:solidFill>
            <a:srgbClr val="1F2C3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66" name="Google Shape;4466;g15d961c301f_0_11838"/>
          <p:cNvSpPr txBox="1"/>
          <p:nvPr>
            <p:ph idx="1" type="body"/>
          </p:nvPr>
        </p:nvSpPr>
        <p:spPr>
          <a:xfrm>
            <a:off x="586714" y="3412331"/>
            <a:ext cx="4564500" cy="9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35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marR="0" rtl="0" algn="l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67" name="Google Shape;4467;g15d961c301f_0_11838"/>
          <p:cNvSpPr txBox="1"/>
          <p:nvPr>
            <p:ph idx="2" type="body"/>
          </p:nvPr>
        </p:nvSpPr>
        <p:spPr>
          <a:xfrm>
            <a:off x="578803" y="1413605"/>
            <a:ext cx="5258100" cy="158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bg>
      <p:bgPr>
        <a:solidFill>
          <a:schemeClr val="accent1"/>
        </a:solidFill>
      </p:bgPr>
    </p:bg>
    <p:spTree>
      <p:nvGrpSpPr>
        <p:cNvPr id="4468" name="Shape 4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9" name="Google Shape;4469;g15d961c301f_0_11845"/>
          <p:cNvSpPr/>
          <p:nvPr/>
        </p:nvSpPr>
        <p:spPr>
          <a:xfrm>
            <a:off x="0" y="0"/>
            <a:ext cx="9144000" cy="5148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470" name="Google Shape;4470;g15d961c301f_0_11845"/>
          <p:cNvGrpSpPr/>
          <p:nvPr/>
        </p:nvGrpSpPr>
        <p:grpSpPr>
          <a:xfrm>
            <a:off x="4240796" y="550890"/>
            <a:ext cx="662948" cy="577770"/>
            <a:chOff x="688975" y="1885950"/>
            <a:chExt cx="484505" cy="421853"/>
          </a:xfrm>
        </p:grpSpPr>
        <p:sp>
          <p:nvSpPr>
            <p:cNvPr id="4471" name="Google Shape;4471;g15d961c301f_0_11845"/>
            <p:cNvSpPr/>
            <p:nvPr/>
          </p:nvSpPr>
          <p:spPr>
            <a:xfrm>
              <a:off x="688975" y="1885950"/>
              <a:ext cx="225425" cy="421853"/>
            </a:xfrm>
            <a:custGeom>
              <a:rect b="b" l="l" r="r" t="t"/>
              <a:pathLst>
                <a:path extrusionOk="0" h="191" w="102">
                  <a:moveTo>
                    <a:pt x="65" y="64"/>
                  </a:moveTo>
                  <a:cubicBezTo>
                    <a:pt x="79" y="47"/>
                    <a:pt x="102" y="38"/>
                    <a:pt x="102" y="38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51" y="6"/>
                    <a:pt x="24" y="34"/>
                  </a:cubicBezTo>
                  <a:cubicBezTo>
                    <a:pt x="0" y="59"/>
                    <a:pt x="0" y="95"/>
                    <a:pt x="0" y="9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77"/>
                    <a:pt x="65" y="64"/>
                  </a:cubicBezTo>
                  <a:close/>
                </a:path>
              </a:pathLst>
            </a:custGeom>
            <a:solidFill>
              <a:srgbClr val="47B2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472" name="Google Shape;4472;g15d961c301f_0_11845"/>
            <p:cNvSpPr/>
            <p:nvPr/>
          </p:nvSpPr>
          <p:spPr>
            <a:xfrm>
              <a:off x="948055" y="1885950"/>
              <a:ext cx="225425" cy="421853"/>
            </a:xfrm>
            <a:custGeom>
              <a:rect b="b" l="l" r="r" t="t"/>
              <a:pathLst>
                <a:path extrusionOk="0" h="191" w="102">
                  <a:moveTo>
                    <a:pt x="65" y="64"/>
                  </a:moveTo>
                  <a:cubicBezTo>
                    <a:pt x="79" y="47"/>
                    <a:pt x="102" y="38"/>
                    <a:pt x="102" y="38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51" y="6"/>
                    <a:pt x="24" y="34"/>
                  </a:cubicBezTo>
                  <a:cubicBezTo>
                    <a:pt x="0" y="59"/>
                    <a:pt x="0" y="95"/>
                    <a:pt x="0" y="9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77"/>
                    <a:pt x="65" y="64"/>
                  </a:cubicBezTo>
                  <a:close/>
                </a:path>
              </a:pathLst>
            </a:custGeom>
            <a:solidFill>
              <a:srgbClr val="47B2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4473" name="Google Shape;4473;g15d961c301f_0_11845"/>
          <p:cNvSpPr txBox="1"/>
          <p:nvPr>
            <p:ph idx="1" type="body"/>
          </p:nvPr>
        </p:nvSpPr>
        <p:spPr>
          <a:xfrm>
            <a:off x="1082929" y="1476852"/>
            <a:ext cx="6978600" cy="2567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0" spcFirstLastPara="1" rIns="0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1"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74" name="Google Shape;4474;g15d961c301f_0_11845"/>
          <p:cNvSpPr txBox="1"/>
          <p:nvPr>
            <p:ph idx="2" type="body"/>
          </p:nvPr>
        </p:nvSpPr>
        <p:spPr>
          <a:xfrm>
            <a:off x="1079500" y="4295557"/>
            <a:ext cx="6985500" cy="5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1" i="0" sz="1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s Two Full Bleed">
  <p:cSld name="Images Two Full Bleed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0"/>
          <p:cNvSpPr/>
          <p:nvPr/>
        </p:nvSpPr>
        <p:spPr>
          <a:xfrm>
            <a:off x="0" y="1506538"/>
            <a:ext cx="9144000" cy="327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" name="Google Shape;21;p80"/>
          <p:cNvSpPr/>
          <p:nvPr>
            <p:ph idx="2" type="pic"/>
          </p:nvPr>
        </p:nvSpPr>
        <p:spPr>
          <a:xfrm>
            <a:off x="4573588" y="0"/>
            <a:ext cx="4570500" cy="5148300"/>
          </a:xfrm>
          <a:prstGeom prst="rect">
            <a:avLst/>
          </a:prstGeom>
          <a:noFill/>
          <a:ln>
            <a:noFill/>
          </a:ln>
        </p:spPr>
      </p:sp>
      <p:sp>
        <p:nvSpPr>
          <p:cNvPr id="22" name="Google Shape;22;p80"/>
          <p:cNvSpPr/>
          <p:nvPr>
            <p:ph idx="3" type="pic"/>
          </p:nvPr>
        </p:nvSpPr>
        <p:spPr>
          <a:xfrm>
            <a:off x="0" y="0"/>
            <a:ext cx="4573500" cy="5148300"/>
          </a:xfrm>
          <a:prstGeom prst="rect">
            <a:avLst/>
          </a:prstGeom>
          <a:noFill/>
          <a:ln>
            <a:noFill/>
          </a:ln>
        </p:spPr>
      </p:sp>
      <p:pic>
        <p:nvPicPr>
          <p:cNvPr id="23" name="Google Shape;23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497" cy="232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86800" y="4639400"/>
            <a:ext cx="1019200" cy="41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center">
  <p:cSld name="Transition center"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105"/>
          <p:cNvSpPr/>
          <p:nvPr/>
        </p:nvSpPr>
        <p:spPr>
          <a:xfrm>
            <a:off x="0" y="0"/>
            <a:ext cx="9144000" cy="5157000"/>
          </a:xfrm>
          <a:prstGeom prst="rect">
            <a:avLst/>
          </a:prstGeom>
          <a:solidFill>
            <a:srgbClr val="0077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43" name="Google Shape;943;p105"/>
          <p:cNvPicPr preferRelativeResize="0"/>
          <p:nvPr/>
        </p:nvPicPr>
        <p:blipFill rotWithShape="1">
          <a:blip r:embed="rId2">
            <a:alphaModFix/>
          </a:blip>
          <a:srcRect b="0" l="3462" r="3460" t="0"/>
          <a:stretch/>
        </p:blipFill>
        <p:spPr>
          <a:xfrm>
            <a:off x="0" y="8821"/>
            <a:ext cx="9144000" cy="5141719"/>
          </a:xfrm>
          <a:prstGeom prst="rect">
            <a:avLst/>
          </a:prstGeom>
          <a:noFill/>
          <a:ln>
            <a:noFill/>
          </a:ln>
        </p:spPr>
      </p:pic>
      <p:sp>
        <p:nvSpPr>
          <p:cNvPr id="944" name="Google Shape;944;p105"/>
          <p:cNvSpPr txBox="1"/>
          <p:nvPr>
            <p:ph type="title"/>
          </p:nvPr>
        </p:nvSpPr>
        <p:spPr>
          <a:xfrm>
            <a:off x="647700" y="1414112"/>
            <a:ext cx="7848600" cy="23199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0" spcFirstLastPara="1" rIns="0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945" name="Google Shape;945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8150" y="4729700"/>
            <a:ext cx="676497" cy="232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Idea">
  <p:cSld name="Big Idea">
    <p:bg>
      <p:bgPr>
        <a:solidFill>
          <a:srgbClr val="008F86"/>
        </a:solidFill>
      </p:bgPr>
    </p:bg>
    <p:spTree>
      <p:nvGrpSpPr>
        <p:cNvPr id="4475" name="Shape 4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6" name="Google Shape;4476;g15d961c301f_0_11852"/>
          <p:cNvSpPr/>
          <p:nvPr/>
        </p:nvSpPr>
        <p:spPr>
          <a:xfrm>
            <a:off x="0" y="0"/>
            <a:ext cx="9144000" cy="5148300"/>
          </a:xfrm>
          <a:prstGeom prst="rect">
            <a:avLst/>
          </a:prstGeom>
          <a:solidFill>
            <a:srgbClr val="008F8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77" name="Google Shape;4477;g15d961c301f_0_11852"/>
          <p:cNvSpPr txBox="1"/>
          <p:nvPr>
            <p:ph idx="1" type="body"/>
          </p:nvPr>
        </p:nvSpPr>
        <p:spPr>
          <a:xfrm>
            <a:off x="952500" y="1186962"/>
            <a:ext cx="7239000" cy="27744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0" spcFirstLastPara="1" rIns="0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4000"/>
              <a:buNone/>
              <a:defRPr b="0" sz="400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78" name="Google Shape;4478;g15d961c301f_0_11852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479" name="Google Shape;4479;g15d961c301f_0_118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500" cy="232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">
  <p:cSld name="Chart">
    <p:spTree>
      <p:nvGrpSpPr>
        <p:cNvPr id="4480" name="Shape 4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1" name="Google Shape;4481;g15d961c301f_0_11857"/>
          <p:cNvSpPr txBox="1"/>
          <p:nvPr>
            <p:ph type="title"/>
          </p:nvPr>
        </p:nvSpPr>
        <p:spPr>
          <a:xfrm>
            <a:off x="343932" y="59531"/>
            <a:ext cx="7962000" cy="79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82" name="Google Shape;4482;g15d961c301f_0_11857"/>
          <p:cNvSpPr txBox="1"/>
          <p:nvPr>
            <p:ph idx="1" type="body"/>
          </p:nvPr>
        </p:nvSpPr>
        <p:spPr>
          <a:xfrm>
            <a:off x="343932" y="831750"/>
            <a:ext cx="79620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83" name="Google Shape;4483;g15d961c301f_0_11857"/>
          <p:cNvSpPr/>
          <p:nvPr>
            <p:ph idx="2" type="chart"/>
          </p:nvPr>
        </p:nvSpPr>
        <p:spPr>
          <a:xfrm>
            <a:off x="1066800" y="1431131"/>
            <a:ext cx="7010400" cy="3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">
  <p:cSld name="Transition">
    <p:bg>
      <p:bgPr>
        <a:solidFill>
          <a:srgbClr val="008F86"/>
        </a:solidFill>
      </p:bgPr>
    </p:bg>
    <p:spTree>
      <p:nvGrpSpPr>
        <p:cNvPr id="4484" name="Shape 4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" name="Google Shape;4485;g15d961c301f_0_11861"/>
          <p:cNvSpPr/>
          <p:nvPr/>
        </p:nvSpPr>
        <p:spPr>
          <a:xfrm>
            <a:off x="0" y="0"/>
            <a:ext cx="9144000" cy="5148300"/>
          </a:xfrm>
          <a:prstGeom prst="rect">
            <a:avLst/>
          </a:prstGeom>
          <a:solidFill>
            <a:srgbClr val="008F8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86" name="Google Shape;4486;g15d961c301f_0_11861"/>
          <p:cNvSpPr txBox="1"/>
          <p:nvPr>
            <p:ph idx="1" type="body"/>
          </p:nvPr>
        </p:nvSpPr>
        <p:spPr>
          <a:xfrm>
            <a:off x="718820" y="739824"/>
            <a:ext cx="6972300" cy="232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b="1" sz="4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0">
                <a:solidFill>
                  <a:schemeClr val="dk1"/>
                </a:solidFill>
              </a:defRPr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87" name="Google Shape;4487;g15d961c301f_0_11861"/>
          <p:cNvSpPr txBox="1"/>
          <p:nvPr>
            <p:ph idx="2" type="body"/>
          </p:nvPr>
        </p:nvSpPr>
        <p:spPr>
          <a:xfrm>
            <a:off x="718820" y="3177336"/>
            <a:ext cx="51867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None/>
              <a:defRPr b="0" sz="2400">
                <a:solidFill>
                  <a:srgbClr val="7FFFF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488" name="Google Shape;4488;g15d961c301f_0_118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500" cy="232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map">
  <p:cSld name="Transition map">
    <p:bg>
      <p:bgPr>
        <a:solidFill>
          <a:srgbClr val="008F86"/>
        </a:solidFill>
      </p:bgPr>
    </p:bg>
    <p:spTree>
      <p:nvGrpSpPr>
        <p:cNvPr id="4489" name="Shape 4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0" name="Google Shape;4490;g15d961c301f_0_11866"/>
          <p:cNvSpPr/>
          <p:nvPr/>
        </p:nvSpPr>
        <p:spPr>
          <a:xfrm>
            <a:off x="0" y="0"/>
            <a:ext cx="9144000" cy="5148300"/>
          </a:xfrm>
          <a:prstGeom prst="rect">
            <a:avLst/>
          </a:prstGeom>
          <a:solidFill>
            <a:srgbClr val="003B6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491" name="Google Shape;4491;g15d961c301f_0_11866"/>
          <p:cNvGrpSpPr/>
          <p:nvPr/>
        </p:nvGrpSpPr>
        <p:grpSpPr>
          <a:xfrm>
            <a:off x="196851" y="254235"/>
            <a:ext cx="8782050" cy="4625491"/>
            <a:chOff x="124" y="160"/>
            <a:chExt cx="5532" cy="2911"/>
          </a:xfrm>
        </p:grpSpPr>
        <p:grpSp>
          <p:nvGrpSpPr>
            <p:cNvPr id="4492" name="Google Shape;4492;g15d961c301f_0_11866"/>
            <p:cNvGrpSpPr/>
            <p:nvPr/>
          </p:nvGrpSpPr>
          <p:grpSpPr>
            <a:xfrm>
              <a:off x="124" y="160"/>
              <a:ext cx="2575" cy="2302"/>
              <a:chOff x="124" y="160"/>
              <a:chExt cx="2575" cy="2302"/>
            </a:xfrm>
          </p:grpSpPr>
          <p:sp>
            <p:nvSpPr>
              <p:cNvPr id="4493" name="Google Shape;4493;g15d961c301f_0_11866"/>
              <p:cNvSpPr/>
              <p:nvPr/>
            </p:nvSpPr>
            <p:spPr>
              <a:xfrm>
                <a:off x="1033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494" name="Google Shape;4494;g15d961c301f_0_11866"/>
              <p:cNvSpPr/>
              <p:nvPr/>
            </p:nvSpPr>
            <p:spPr>
              <a:xfrm>
                <a:off x="1033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495" name="Google Shape;4495;g15d961c301f_0_11866"/>
              <p:cNvSpPr/>
              <p:nvPr/>
            </p:nvSpPr>
            <p:spPr>
              <a:xfrm>
                <a:off x="1033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496" name="Google Shape;4496;g15d961c301f_0_11866"/>
              <p:cNvSpPr/>
              <p:nvPr/>
            </p:nvSpPr>
            <p:spPr>
              <a:xfrm>
                <a:off x="1033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497" name="Google Shape;4497;g15d961c301f_0_11866"/>
              <p:cNvSpPr/>
              <p:nvPr/>
            </p:nvSpPr>
            <p:spPr>
              <a:xfrm>
                <a:off x="957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498" name="Google Shape;4498;g15d961c301f_0_11866"/>
              <p:cNvSpPr/>
              <p:nvPr/>
            </p:nvSpPr>
            <p:spPr>
              <a:xfrm>
                <a:off x="1033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499" name="Google Shape;4499;g15d961c301f_0_11866"/>
              <p:cNvSpPr/>
              <p:nvPr/>
            </p:nvSpPr>
            <p:spPr>
              <a:xfrm>
                <a:off x="1033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00" name="Google Shape;4500;g15d961c301f_0_11866"/>
              <p:cNvSpPr/>
              <p:nvPr/>
            </p:nvSpPr>
            <p:spPr>
              <a:xfrm>
                <a:off x="1033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01" name="Google Shape;4501;g15d961c301f_0_11866"/>
              <p:cNvSpPr/>
              <p:nvPr/>
            </p:nvSpPr>
            <p:spPr>
              <a:xfrm>
                <a:off x="1033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02" name="Google Shape;4502;g15d961c301f_0_11866"/>
              <p:cNvSpPr/>
              <p:nvPr/>
            </p:nvSpPr>
            <p:spPr>
              <a:xfrm>
                <a:off x="1033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03" name="Google Shape;4503;g15d961c301f_0_11866"/>
              <p:cNvSpPr/>
              <p:nvPr/>
            </p:nvSpPr>
            <p:spPr>
              <a:xfrm>
                <a:off x="1033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04" name="Google Shape;4504;g15d961c301f_0_11866"/>
              <p:cNvSpPr/>
              <p:nvPr/>
            </p:nvSpPr>
            <p:spPr>
              <a:xfrm>
                <a:off x="1033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05" name="Google Shape;4505;g15d961c301f_0_11866"/>
              <p:cNvSpPr/>
              <p:nvPr/>
            </p:nvSpPr>
            <p:spPr>
              <a:xfrm>
                <a:off x="1033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06" name="Google Shape;4506;g15d961c301f_0_11866"/>
              <p:cNvSpPr/>
              <p:nvPr/>
            </p:nvSpPr>
            <p:spPr>
              <a:xfrm>
                <a:off x="1109" y="178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07" name="Google Shape;4507;g15d961c301f_0_11866"/>
              <p:cNvSpPr/>
              <p:nvPr/>
            </p:nvSpPr>
            <p:spPr>
              <a:xfrm>
                <a:off x="1109" y="99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08" name="Google Shape;4508;g15d961c301f_0_11866"/>
              <p:cNvSpPr/>
              <p:nvPr/>
            </p:nvSpPr>
            <p:spPr>
              <a:xfrm>
                <a:off x="1109" y="117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09" name="Google Shape;4509;g15d961c301f_0_11866"/>
              <p:cNvSpPr/>
              <p:nvPr/>
            </p:nvSpPr>
            <p:spPr>
              <a:xfrm>
                <a:off x="1109" y="72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10" name="Google Shape;4510;g15d961c301f_0_11866"/>
              <p:cNvSpPr/>
              <p:nvPr/>
            </p:nvSpPr>
            <p:spPr>
              <a:xfrm>
                <a:off x="1109" y="82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11" name="Google Shape;4511;g15d961c301f_0_11866"/>
              <p:cNvSpPr/>
              <p:nvPr/>
            </p:nvSpPr>
            <p:spPr>
              <a:xfrm>
                <a:off x="1109" y="108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12" name="Google Shape;4512;g15d961c301f_0_11866"/>
              <p:cNvSpPr/>
              <p:nvPr/>
            </p:nvSpPr>
            <p:spPr>
              <a:xfrm>
                <a:off x="1109" y="383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13" name="Google Shape;4513;g15d961c301f_0_11866"/>
              <p:cNvSpPr/>
              <p:nvPr/>
            </p:nvSpPr>
            <p:spPr>
              <a:xfrm>
                <a:off x="1109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14" name="Google Shape;4514;g15d961c301f_0_11866"/>
              <p:cNvSpPr/>
              <p:nvPr/>
            </p:nvSpPr>
            <p:spPr>
              <a:xfrm>
                <a:off x="1109" y="90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15" name="Google Shape;4515;g15d961c301f_0_11866"/>
              <p:cNvSpPr/>
              <p:nvPr/>
            </p:nvSpPr>
            <p:spPr>
              <a:xfrm>
                <a:off x="1033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16" name="Google Shape;4516;g15d961c301f_0_11866"/>
              <p:cNvSpPr/>
              <p:nvPr/>
            </p:nvSpPr>
            <p:spPr>
              <a:xfrm>
                <a:off x="1109" y="160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17" name="Google Shape;4517;g15d961c301f_0_11866"/>
              <p:cNvSpPr/>
              <p:nvPr/>
            </p:nvSpPr>
            <p:spPr>
              <a:xfrm>
                <a:off x="1109" y="143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18" name="Google Shape;4518;g15d961c301f_0_11866"/>
              <p:cNvSpPr/>
              <p:nvPr/>
            </p:nvSpPr>
            <p:spPr>
              <a:xfrm>
                <a:off x="1109" y="134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19" name="Google Shape;4519;g15d961c301f_0_11866"/>
              <p:cNvSpPr/>
              <p:nvPr/>
            </p:nvSpPr>
            <p:spPr>
              <a:xfrm>
                <a:off x="1109" y="152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20" name="Google Shape;4520;g15d961c301f_0_11866"/>
              <p:cNvSpPr/>
              <p:nvPr/>
            </p:nvSpPr>
            <p:spPr>
              <a:xfrm>
                <a:off x="1109" y="169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21" name="Google Shape;4521;g15d961c301f_0_11866"/>
              <p:cNvSpPr/>
              <p:nvPr/>
            </p:nvSpPr>
            <p:spPr>
              <a:xfrm>
                <a:off x="1109" y="125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22" name="Google Shape;4522;g15d961c301f_0_11866"/>
              <p:cNvSpPr/>
              <p:nvPr/>
            </p:nvSpPr>
            <p:spPr>
              <a:xfrm>
                <a:off x="881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23" name="Google Shape;4523;g15d961c301f_0_11866"/>
              <p:cNvSpPr/>
              <p:nvPr/>
            </p:nvSpPr>
            <p:spPr>
              <a:xfrm>
                <a:off x="881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24" name="Google Shape;4524;g15d961c301f_0_11866"/>
              <p:cNvSpPr/>
              <p:nvPr/>
            </p:nvSpPr>
            <p:spPr>
              <a:xfrm>
                <a:off x="1186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25" name="Google Shape;4525;g15d961c301f_0_11866"/>
              <p:cNvSpPr/>
              <p:nvPr/>
            </p:nvSpPr>
            <p:spPr>
              <a:xfrm>
                <a:off x="881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26" name="Google Shape;4526;g15d961c301f_0_11866"/>
              <p:cNvSpPr/>
              <p:nvPr/>
            </p:nvSpPr>
            <p:spPr>
              <a:xfrm>
                <a:off x="881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27" name="Google Shape;4527;g15d961c301f_0_11866"/>
              <p:cNvSpPr/>
              <p:nvPr/>
            </p:nvSpPr>
            <p:spPr>
              <a:xfrm>
                <a:off x="881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28" name="Google Shape;4528;g15d961c301f_0_11866"/>
              <p:cNvSpPr/>
              <p:nvPr/>
            </p:nvSpPr>
            <p:spPr>
              <a:xfrm>
                <a:off x="881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29" name="Google Shape;4529;g15d961c301f_0_11866"/>
              <p:cNvSpPr/>
              <p:nvPr/>
            </p:nvSpPr>
            <p:spPr>
              <a:xfrm>
                <a:off x="881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30" name="Google Shape;4530;g15d961c301f_0_11866"/>
              <p:cNvSpPr/>
              <p:nvPr/>
            </p:nvSpPr>
            <p:spPr>
              <a:xfrm>
                <a:off x="881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31" name="Google Shape;4531;g15d961c301f_0_11866"/>
              <p:cNvSpPr/>
              <p:nvPr/>
            </p:nvSpPr>
            <p:spPr>
              <a:xfrm>
                <a:off x="881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32" name="Google Shape;4532;g15d961c301f_0_11866"/>
              <p:cNvSpPr/>
              <p:nvPr/>
            </p:nvSpPr>
            <p:spPr>
              <a:xfrm>
                <a:off x="881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33" name="Google Shape;4533;g15d961c301f_0_11866"/>
              <p:cNvSpPr/>
              <p:nvPr/>
            </p:nvSpPr>
            <p:spPr>
              <a:xfrm>
                <a:off x="881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34" name="Google Shape;4534;g15d961c301f_0_11866"/>
              <p:cNvSpPr/>
              <p:nvPr/>
            </p:nvSpPr>
            <p:spPr>
              <a:xfrm>
                <a:off x="805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35" name="Google Shape;4535;g15d961c301f_0_11866"/>
              <p:cNvSpPr/>
              <p:nvPr/>
            </p:nvSpPr>
            <p:spPr>
              <a:xfrm>
                <a:off x="957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36" name="Google Shape;4536;g15d961c301f_0_11866"/>
              <p:cNvSpPr/>
              <p:nvPr/>
            </p:nvSpPr>
            <p:spPr>
              <a:xfrm>
                <a:off x="957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37" name="Google Shape;4537;g15d961c301f_0_11866"/>
              <p:cNvSpPr/>
              <p:nvPr/>
            </p:nvSpPr>
            <p:spPr>
              <a:xfrm>
                <a:off x="957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38" name="Google Shape;4538;g15d961c301f_0_11866"/>
              <p:cNvSpPr/>
              <p:nvPr/>
            </p:nvSpPr>
            <p:spPr>
              <a:xfrm>
                <a:off x="957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39" name="Google Shape;4539;g15d961c301f_0_11866"/>
              <p:cNvSpPr/>
              <p:nvPr/>
            </p:nvSpPr>
            <p:spPr>
              <a:xfrm>
                <a:off x="957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40" name="Google Shape;4540;g15d961c301f_0_11866"/>
              <p:cNvSpPr/>
              <p:nvPr/>
            </p:nvSpPr>
            <p:spPr>
              <a:xfrm>
                <a:off x="957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41" name="Google Shape;4541;g15d961c301f_0_11866"/>
              <p:cNvSpPr/>
              <p:nvPr/>
            </p:nvSpPr>
            <p:spPr>
              <a:xfrm>
                <a:off x="957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42" name="Google Shape;4542;g15d961c301f_0_11866"/>
              <p:cNvSpPr/>
              <p:nvPr/>
            </p:nvSpPr>
            <p:spPr>
              <a:xfrm>
                <a:off x="881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43" name="Google Shape;4543;g15d961c301f_0_11866"/>
              <p:cNvSpPr/>
              <p:nvPr/>
            </p:nvSpPr>
            <p:spPr>
              <a:xfrm>
                <a:off x="957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44" name="Google Shape;4544;g15d961c301f_0_11866"/>
              <p:cNvSpPr/>
              <p:nvPr/>
            </p:nvSpPr>
            <p:spPr>
              <a:xfrm>
                <a:off x="957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45" name="Google Shape;4545;g15d961c301f_0_11866"/>
              <p:cNvSpPr/>
              <p:nvPr/>
            </p:nvSpPr>
            <p:spPr>
              <a:xfrm>
                <a:off x="957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46" name="Google Shape;4546;g15d961c301f_0_11866"/>
              <p:cNvSpPr/>
              <p:nvPr/>
            </p:nvSpPr>
            <p:spPr>
              <a:xfrm>
                <a:off x="957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47" name="Google Shape;4547;g15d961c301f_0_11866"/>
              <p:cNvSpPr/>
              <p:nvPr/>
            </p:nvSpPr>
            <p:spPr>
              <a:xfrm>
                <a:off x="957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48" name="Google Shape;4548;g15d961c301f_0_11866"/>
              <p:cNvSpPr/>
              <p:nvPr/>
            </p:nvSpPr>
            <p:spPr>
              <a:xfrm>
                <a:off x="1490" y="1913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49" name="Google Shape;4549;g15d961c301f_0_11866"/>
              <p:cNvSpPr/>
              <p:nvPr/>
            </p:nvSpPr>
            <p:spPr>
              <a:xfrm>
                <a:off x="1490" y="1740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56" y="66"/>
                    </a:moveTo>
                    <a:lnTo>
                      <a:pt x="72" y="31"/>
                    </a:lnTo>
                    <a:lnTo>
                      <a:pt x="56" y="0"/>
                    </a:lnTo>
                    <a:lnTo>
                      <a:pt x="16" y="0"/>
                    </a:ln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50" name="Google Shape;4550;g15d961c301f_0_11866"/>
              <p:cNvSpPr/>
              <p:nvPr/>
            </p:nvSpPr>
            <p:spPr>
              <a:xfrm>
                <a:off x="1490" y="2091"/>
                <a:ext cx="72" cy="61"/>
              </a:xfrm>
              <a:custGeom>
                <a:rect b="b" l="l" r="r" t="t"/>
                <a:pathLst>
                  <a:path extrusionOk="0" h="61" w="72">
                    <a:moveTo>
                      <a:pt x="16" y="0"/>
                    </a:moveTo>
                    <a:lnTo>
                      <a:pt x="0" y="30"/>
                    </a:lnTo>
                    <a:lnTo>
                      <a:pt x="16" y="61"/>
                    </a:lnTo>
                    <a:lnTo>
                      <a:pt x="56" y="61"/>
                    </a:lnTo>
                    <a:lnTo>
                      <a:pt x="72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51" name="Google Shape;4551;g15d961c301f_0_11866"/>
              <p:cNvSpPr/>
              <p:nvPr/>
            </p:nvSpPr>
            <p:spPr>
              <a:xfrm>
                <a:off x="1490" y="1389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52" name="Google Shape;4552;g15d961c301f_0_11866"/>
              <p:cNvSpPr/>
              <p:nvPr/>
            </p:nvSpPr>
            <p:spPr>
              <a:xfrm>
                <a:off x="1338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53" name="Google Shape;4553;g15d961c301f_0_11866"/>
              <p:cNvSpPr/>
              <p:nvPr/>
            </p:nvSpPr>
            <p:spPr>
              <a:xfrm>
                <a:off x="1490" y="1999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54" name="Google Shape;4554;g15d961c301f_0_11866"/>
              <p:cNvSpPr/>
              <p:nvPr/>
            </p:nvSpPr>
            <p:spPr>
              <a:xfrm>
                <a:off x="1490" y="1125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55" name="Google Shape;4555;g15d961c301f_0_11866"/>
              <p:cNvSpPr/>
              <p:nvPr/>
            </p:nvSpPr>
            <p:spPr>
              <a:xfrm>
                <a:off x="1490" y="1039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56" name="Google Shape;4556;g15d961c301f_0_11866"/>
              <p:cNvSpPr/>
              <p:nvPr/>
            </p:nvSpPr>
            <p:spPr>
              <a:xfrm>
                <a:off x="1490" y="2177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57" name="Google Shape;4557;g15d961c301f_0_11866"/>
              <p:cNvSpPr/>
              <p:nvPr/>
            </p:nvSpPr>
            <p:spPr>
              <a:xfrm>
                <a:off x="1490" y="1298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58" name="Google Shape;4558;g15d961c301f_0_11866"/>
              <p:cNvSpPr/>
              <p:nvPr/>
            </p:nvSpPr>
            <p:spPr>
              <a:xfrm>
                <a:off x="1490" y="1212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59" name="Google Shape;4559;g15d961c301f_0_11866"/>
              <p:cNvSpPr/>
              <p:nvPr/>
            </p:nvSpPr>
            <p:spPr>
              <a:xfrm>
                <a:off x="1490" y="952"/>
                <a:ext cx="72" cy="61"/>
              </a:xfrm>
              <a:custGeom>
                <a:rect b="b" l="l" r="r" t="t"/>
                <a:pathLst>
                  <a:path extrusionOk="0" h="61" w="72">
                    <a:moveTo>
                      <a:pt x="16" y="0"/>
                    </a:moveTo>
                    <a:lnTo>
                      <a:pt x="0" y="31"/>
                    </a:lnTo>
                    <a:lnTo>
                      <a:pt x="16" y="61"/>
                    </a:lnTo>
                    <a:lnTo>
                      <a:pt x="56" y="61"/>
                    </a:lnTo>
                    <a:lnTo>
                      <a:pt x="72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60" name="Google Shape;4560;g15d961c301f_0_11866"/>
              <p:cNvSpPr/>
              <p:nvPr/>
            </p:nvSpPr>
            <p:spPr>
              <a:xfrm>
                <a:off x="1490" y="251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61" name="Google Shape;4561;g15d961c301f_0_11866"/>
              <p:cNvSpPr/>
              <p:nvPr/>
            </p:nvSpPr>
            <p:spPr>
              <a:xfrm>
                <a:off x="1490" y="160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62" name="Google Shape;4562;g15d961c301f_0_11866"/>
              <p:cNvSpPr/>
              <p:nvPr/>
            </p:nvSpPr>
            <p:spPr>
              <a:xfrm>
                <a:off x="1490" y="602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63" name="Google Shape;4563;g15d961c301f_0_11866"/>
              <p:cNvSpPr/>
              <p:nvPr/>
            </p:nvSpPr>
            <p:spPr>
              <a:xfrm>
                <a:off x="1186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64" name="Google Shape;4564;g15d961c301f_0_11866"/>
              <p:cNvSpPr/>
              <p:nvPr/>
            </p:nvSpPr>
            <p:spPr>
              <a:xfrm>
                <a:off x="1490" y="861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65" name="Google Shape;4565;g15d961c301f_0_11866"/>
              <p:cNvSpPr/>
              <p:nvPr/>
            </p:nvSpPr>
            <p:spPr>
              <a:xfrm>
                <a:off x="1262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66" name="Google Shape;4566;g15d961c301f_0_11866"/>
              <p:cNvSpPr/>
              <p:nvPr/>
            </p:nvSpPr>
            <p:spPr>
              <a:xfrm>
                <a:off x="1186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67" name="Google Shape;4567;g15d961c301f_0_11866"/>
              <p:cNvSpPr/>
              <p:nvPr/>
            </p:nvSpPr>
            <p:spPr>
              <a:xfrm>
                <a:off x="1262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68" name="Google Shape;4568;g15d961c301f_0_11866"/>
              <p:cNvSpPr/>
              <p:nvPr/>
            </p:nvSpPr>
            <p:spPr>
              <a:xfrm>
                <a:off x="1262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69" name="Google Shape;4569;g15d961c301f_0_11866"/>
              <p:cNvSpPr/>
              <p:nvPr/>
            </p:nvSpPr>
            <p:spPr>
              <a:xfrm>
                <a:off x="1262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70" name="Google Shape;4570;g15d961c301f_0_11866"/>
              <p:cNvSpPr/>
              <p:nvPr/>
            </p:nvSpPr>
            <p:spPr>
              <a:xfrm>
                <a:off x="1262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71" name="Google Shape;4571;g15d961c301f_0_11866"/>
              <p:cNvSpPr/>
              <p:nvPr/>
            </p:nvSpPr>
            <p:spPr>
              <a:xfrm>
                <a:off x="1262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72" name="Google Shape;4572;g15d961c301f_0_11866"/>
              <p:cNvSpPr/>
              <p:nvPr/>
            </p:nvSpPr>
            <p:spPr>
              <a:xfrm>
                <a:off x="1262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73" name="Google Shape;4573;g15d961c301f_0_11866"/>
              <p:cNvSpPr/>
              <p:nvPr/>
            </p:nvSpPr>
            <p:spPr>
              <a:xfrm>
                <a:off x="1262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74" name="Google Shape;4574;g15d961c301f_0_11866"/>
              <p:cNvSpPr/>
              <p:nvPr/>
            </p:nvSpPr>
            <p:spPr>
              <a:xfrm>
                <a:off x="1186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75" name="Google Shape;4575;g15d961c301f_0_11866"/>
              <p:cNvSpPr/>
              <p:nvPr/>
            </p:nvSpPr>
            <p:spPr>
              <a:xfrm>
                <a:off x="1186" y="25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76" name="Google Shape;4576;g15d961c301f_0_11866"/>
              <p:cNvSpPr/>
              <p:nvPr/>
            </p:nvSpPr>
            <p:spPr>
              <a:xfrm>
                <a:off x="1186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77" name="Google Shape;4577;g15d961c301f_0_11866"/>
              <p:cNvSpPr/>
              <p:nvPr/>
            </p:nvSpPr>
            <p:spPr>
              <a:xfrm>
                <a:off x="1186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78" name="Google Shape;4578;g15d961c301f_0_11866"/>
              <p:cNvSpPr/>
              <p:nvPr/>
            </p:nvSpPr>
            <p:spPr>
              <a:xfrm>
                <a:off x="1186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79" name="Google Shape;4579;g15d961c301f_0_11866"/>
              <p:cNvSpPr/>
              <p:nvPr/>
            </p:nvSpPr>
            <p:spPr>
              <a:xfrm>
                <a:off x="1186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80" name="Google Shape;4580;g15d961c301f_0_11866"/>
              <p:cNvSpPr/>
              <p:nvPr/>
            </p:nvSpPr>
            <p:spPr>
              <a:xfrm>
                <a:off x="1186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81" name="Google Shape;4581;g15d961c301f_0_11866"/>
              <p:cNvSpPr/>
              <p:nvPr/>
            </p:nvSpPr>
            <p:spPr>
              <a:xfrm>
                <a:off x="1186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82" name="Google Shape;4582;g15d961c301f_0_11866"/>
              <p:cNvSpPr/>
              <p:nvPr/>
            </p:nvSpPr>
            <p:spPr>
              <a:xfrm>
                <a:off x="1186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83" name="Google Shape;4583;g15d961c301f_0_11866"/>
              <p:cNvSpPr/>
              <p:nvPr/>
            </p:nvSpPr>
            <p:spPr>
              <a:xfrm>
                <a:off x="1186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84" name="Google Shape;4584;g15d961c301f_0_11866"/>
              <p:cNvSpPr/>
              <p:nvPr/>
            </p:nvSpPr>
            <p:spPr>
              <a:xfrm>
                <a:off x="1186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85" name="Google Shape;4585;g15d961c301f_0_11866"/>
              <p:cNvSpPr/>
              <p:nvPr/>
            </p:nvSpPr>
            <p:spPr>
              <a:xfrm>
                <a:off x="1338" y="33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86" name="Google Shape;4586;g15d961c301f_0_11866"/>
              <p:cNvSpPr/>
              <p:nvPr/>
            </p:nvSpPr>
            <p:spPr>
              <a:xfrm>
                <a:off x="1338" y="1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87" name="Google Shape;4587;g15d961c301f_0_11866"/>
              <p:cNvSpPr/>
              <p:nvPr/>
            </p:nvSpPr>
            <p:spPr>
              <a:xfrm>
                <a:off x="1338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88" name="Google Shape;4588;g15d961c301f_0_11866"/>
              <p:cNvSpPr/>
              <p:nvPr/>
            </p:nvSpPr>
            <p:spPr>
              <a:xfrm>
                <a:off x="1338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89" name="Google Shape;4589;g15d961c301f_0_11866"/>
              <p:cNvSpPr/>
              <p:nvPr/>
            </p:nvSpPr>
            <p:spPr>
              <a:xfrm>
                <a:off x="1338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90" name="Google Shape;4590;g15d961c301f_0_11866"/>
              <p:cNvSpPr/>
              <p:nvPr/>
            </p:nvSpPr>
            <p:spPr>
              <a:xfrm>
                <a:off x="1338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91" name="Google Shape;4591;g15d961c301f_0_11866"/>
              <p:cNvSpPr/>
              <p:nvPr/>
            </p:nvSpPr>
            <p:spPr>
              <a:xfrm>
                <a:off x="1262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92" name="Google Shape;4592;g15d961c301f_0_11866"/>
              <p:cNvSpPr/>
              <p:nvPr/>
            </p:nvSpPr>
            <p:spPr>
              <a:xfrm>
                <a:off x="1338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93" name="Google Shape;4593;g15d961c301f_0_11866"/>
              <p:cNvSpPr/>
              <p:nvPr/>
            </p:nvSpPr>
            <p:spPr>
              <a:xfrm>
                <a:off x="1338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94" name="Google Shape;4594;g15d961c301f_0_11866"/>
              <p:cNvSpPr/>
              <p:nvPr/>
            </p:nvSpPr>
            <p:spPr>
              <a:xfrm>
                <a:off x="1338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95" name="Google Shape;4595;g15d961c301f_0_11866"/>
              <p:cNvSpPr/>
              <p:nvPr/>
            </p:nvSpPr>
            <p:spPr>
              <a:xfrm>
                <a:off x="1338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96" name="Google Shape;4596;g15d961c301f_0_11866"/>
              <p:cNvSpPr/>
              <p:nvPr/>
            </p:nvSpPr>
            <p:spPr>
              <a:xfrm>
                <a:off x="1338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97" name="Google Shape;4597;g15d961c301f_0_11866"/>
              <p:cNvSpPr/>
              <p:nvPr/>
            </p:nvSpPr>
            <p:spPr>
              <a:xfrm>
                <a:off x="1262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98" name="Google Shape;4598;g15d961c301f_0_11866"/>
              <p:cNvSpPr/>
              <p:nvPr/>
            </p:nvSpPr>
            <p:spPr>
              <a:xfrm>
                <a:off x="200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599" name="Google Shape;4599;g15d961c301f_0_11866"/>
              <p:cNvSpPr/>
              <p:nvPr/>
            </p:nvSpPr>
            <p:spPr>
              <a:xfrm>
                <a:off x="200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00" name="Google Shape;4600;g15d961c301f_0_11866"/>
              <p:cNvSpPr/>
              <p:nvPr/>
            </p:nvSpPr>
            <p:spPr>
              <a:xfrm>
                <a:off x="200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01" name="Google Shape;4601;g15d961c301f_0_11866"/>
              <p:cNvSpPr/>
              <p:nvPr/>
            </p:nvSpPr>
            <p:spPr>
              <a:xfrm>
                <a:off x="200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02" name="Google Shape;4602;g15d961c301f_0_11866"/>
              <p:cNvSpPr/>
              <p:nvPr/>
            </p:nvSpPr>
            <p:spPr>
              <a:xfrm>
                <a:off x="353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03" name="Google Shape;4603;g15d961c301f_0_11866"/>
              <p:cNvSpPr/>
              <p:nvPr/>
            </p:nvSpPr>
            <p:spPr>
              <a:xfrm>
                <a:off x="353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04" name="Google Shape;4604;g15d961c301f_0_11866"/>
              <p:cNvSpPr/>
              <p:nvPr/>
            </p:nvSpPr>
            <p:spPr>
              <a:xfrm>
                <a:off x="276" y="77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05" name="Google Shape;4605;g15d961c301f_0_11866"/>
              <p:cNvSpPr/>
              <p:nvPr/>
            </p:nvSpPr>
            <p:spPr>
              <a:xfrm>
                <a:off x="276" y="68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06" name="Google Shape;4606;g15d961c301f_0_11866"/>
              <p:cNvSpPr/>
              <p:nvPr/>
            </p:nvSpPr>
            <p:spPr>
              <a:xfrm>
                <a:off x="276" y="60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07" name="Google Shape;4607;g15d961c301f_0_11866"/>
              <p:cNvSpPr/>
              <p:nvPr/>
            </p:nvSpPr>
            <p:spPr>
              <a:xfrm>
                <a:off x="124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08" name="Google Shape;4608;g15d961c301f_0_11866"/>
              <p:cNvSpPr/>
              <p:nvPr/>
            </p:nvSpPr>
            <p:spPr>
              <a:xfrm>
                <a:off x="728" y="51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61" y="66"/>
                    </a:move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09" name="Google Shape;4609;g15d961c301f_0_11866"/>
              <p:cNvSpPr/>
              <p:nvPr/>
            </p:nvSpPr>
            <p:spPr>
              <a:xfrm>
                <a:off x="728" y="121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10" name="Google Shape;4610;g15d961c301f_0_11866"/>
              <p:cNvSpPr/>
              <p:nvPr/>
            </p:nvSpPr>
            <p:spPr>
              <a:xfrm>
                <a:off x="728" y="129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11" name="Google Shape;4611;g15d961c301f_0_11866"/>
              <p:cNvSpPr/>
              <p:nvPr/>
            </p:nvSpPr>
            <p:spPr>
              <a:xfrm>
                <a:off x="728" y="77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12" name="Google Shape;4612;g15d961c301f_0_11866"/>
              <p:cNvSpPr/>
              <p:nvPr/>
            </p:nvSpPr>
            <p:spPr>
              <a:xfrm>
                <a:off x="728" y="68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13" name="Google Shape;4613;g15d961c301f_0_11866"/>
              <p:cNvSpPr/>
              <p:nvPr/>
            </p:nvSpPr>
            <p:spPr>
              <a:xfrm>
                <a:off x="728" y="103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14" name="Google Shape;4614;g15d961c301f_0_11866"/>
              <p:cNvSpPr/>
              <p:nvPr/>
            </p:nvSpPr>
            <p:spPr>
              <a:xfrm>
                <a:off x="728" y="95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61" y="61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15" name="Google Shape;4615;g15d961c301f_0_11866"/>
              <p:cNvSpPr/>
              <p:nvPr/>
            </p:nvSpPr>
            <p:spPr>
              <a:xfrm>
                <a:off x="728" y="112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16" name="Google Shape;4616;g15d961c301f_0_11866"/>
              <p:cNvSpPr/>
              <p:nvPr/>
            </p:nvSpPr>
            <p:spPr>
              <a:xfrm>
                <a:off x="728" y="86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17" name="Google Shape;4617;g15d961c301f_0_11866"/>
              <p:cNvSpPr/>
              <p:nvPr/>
            </p:nvSpPr>
            <p:spPr>
              <a:xfrm>
                <a:off x="805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18" name="Google Shape;4618;g15d961c301f_0_11866"/>
              <p:cNvSpPr/>
              <p:nvPr/>
            </p:nvSpPr>
            <p:spPr>
              <a:xfrm>
                <a:off x="805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19" name="Google Shape;4619;g15d961c301f_0_11866"/>
              <p:cNvSpPr/>
              <p:nvPr/>
            </p:nvSpPr>
            <p:spPr>
              <a:xfrm>
                <a:off x="805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20" name="Google Shape;4620;g15d961c301f_0_11866"/>
              <p:cNvSpPr/>
              <p:nvPr/>
            </p:nvSpPr>
            <p:spPr>
              <a:xfrm>
                <a:off x="805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21" name="Google Shape;4621;g15d961c301f_0_11866"/>
              <p:cNvSpPr/>
              <p:nvPr/>
            </p:nvSpPr>
            <p:spPr>
              <a:xfrm>
                <a:off x="728" y="138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22" name="Google Shape;4622;g15d961c301f_0_11866"/>
              <p:cNvSpPr/>
              <p:nvPr/>
            </p:nvSpPr>
            <p:spPr>
              <a:xfrm>
                <a:off x="805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23" name="Google Shape;4623;g15d961c301f_0_11866"/>
              <p:cNvSpPr/>
              <p:nvPr/>
            </p:nvSpPr>
            <p:spPr>
              <a:xfrm>
                <a:off x="805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24" name="Google Shape;4624;g15d961c301f_0_11866"/>
              <p:cNvSpPr/>
              <p:nvPr/>
            </p:nvSpPr>
            <p:spPr>
              <a:xfrm>
                <a:off x="805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25" name="Google Shape;4625;g15d961c301f_0_11866"/>
              <p:cNvSpPr/>
              <p:nvPr/>
            </p:nvSpPr>
            <p:spPr>
              <a:xfrm>
                <a:off x="805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26" name="Google Shape;4626;g15d961c301f_0_11866"/>
              <p:cNvSpPr/>
              <p:nvPr/>
            </p:nvSpPr>
            <p:spPr>
              <a:xfrm>
                <a:off x="805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27" name="Google Shape;4627;g15d961c301f_0_11866"/>
              <p:cNvSpPr/>
              <p:nvPr/>
            </p:nvSpPr>
            <p:spPr>
              <a:xfrm>
                <a:off x="805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28" name="Google Shape;4628;g15d961c301f_0_11866"/>
              <p:cNvSpPr/>
              <p:nvPr/>
            </p:nvSpPr>
            <p:spPr>
              <a:xfrm>
                <a:off x="652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29" name="Google Shape;4629;g15d961c301f_0_11866"/>
              <p:cNvSpPr/>
              <p:nvPr/>
            </p:nvSpPr>
            <p:spPr>
              <a:xfrm>
                <a:off x="429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30" name="Google Shape;4630;g15d961c301f_0_11866"/>
              <p:cNvSpPr/>
              <p:nvPr/>
            </p:nvSpPr>
            <p:spPr>
              <a:xfrm>
                <a:off x="124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31" name="Google Shape;4631;g15d961c301f_0_11866"/>
              <p:cNvSpPr/>
              <p:nvPr/>
            </p:nvSpPr>
            <p:spPr>
              <a:xfrm>
                <a:off x="576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32" name="Google Shape;4632;g15d961c301f_0_11866"/>
              <p:cNvSpPr/>
              <p:nvPr/>
            </p:nvSpPr>
            <p:spPr>
              <a:xfrm>
                <a:off x="200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33" name="Google Shape;4633;g15d961c301f_0_11866"/>
              <p:cNvSpPr/>
              <p:nvPr/>
            </p:nvSpPr>
            <p:spPr>
              <a:xfrm>
                <a:off x="276" y="86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34" name="Google Shape;4634;g15d961c301f_0_11866"/>
              <p:cNvSpPr/>
              <p:nvPr/>
            </p:nvSpPr>
            <p:spPr>
              <a:xfrm>
                <a:off x="353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35" name="Google Shape;4635;g15d961c301f_0_11866"/>
              <p:cNvSpPr/>
              <p:nvPr/>
            </p:nvSpPr>
            <p:spPr>
              <a:xfrm>
                <a:off x="505" y="907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36" name="Google Shape;4636;g15d961c301f_0_11866"/>
              <p:cNvSpPr/>
              <p:nvPr/>
            </p:nvSpPr>
            <p:spPr>
              <a:xfrm>
                <a:off x="505" y="82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37" name="Google Shape;4637;g15d961c301f_0_11866"/>
              <p:cNvSpPr/>
              <p:nvPr/>
            </p:nvSpPr>
            <p:spPr>
              <a:xfrm>
                <a:off x="429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38" name="Google Shape;4638;g15d961c301f_0_11866"/>
              <p:cNvSpPr/>
              <p:nvPr/>
            </p:nvSpPr>
            <p:spPr>
              <a:xfrm>
                <a:off x="505" y="729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39" name="Google Shape;4639;g15d961c301f_0_11866"/>
              <p:cNvSpPr/>
              <p:nvPr/>
            </p:nvSpPr>
            <p:spPr>
              <a:xfrm>
                <a:off x="429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40" name="Google Shape;4640;g15d961c301f_0_11866"/>
              <p:cNvSpPr/>
              <p:nvPr/>
            </p:nvSpPr>
            <p:spPr>
              <a:xfrm>
                <a:off x="505" y="643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41" name="Google Shape;4641;g15d961c301f_0_11866"/>
              <p:cNvSpPr/>
              <p:nvPr/>
            </p:nvSpPr>
            <p:spPr>
              <a:xfrm>
                <a:off x="429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42" name="Google Shape;4642;g15d961c301f_0_11866"/>
              <p:cNvSpPr/>
              <p:nvPr/>
            </p:nvSpPr>
            <p:spPr>
              <a:xfrm>
                <a:off x="652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43" name="Google Shape;4643;g15d961c301f_0_11866"/>
              <p:cNvSpPr/>
              <p:nvPr/>
            </p:nvSpPr>
            <p:spPr>
              <a:xfrm>
                <a:off x="652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44" name="Google Shape;4644;g15d961c301f_0_11866"/>
              <p:cNvSpPr/>
              <p:nvPr/>
            </p:nvSpPr>
            <p:spPr>
              <a:xfrm>
                <a:off x="652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45" name="Google Shape;4645;g15d961c301f_0_11866"/>
              <p:cNvSpPr/>
              <p:nvPr/>
            </p:nvSpPr>
            <p:spPr>
              <a:xfrm>
                <a:off x="652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46" name="Google Shape;4646;g15d961c301f_0_11866"/>
              <p:cNvSpPr/>
              <p:nvPr/>
            </p:nvSpPr>
            <p:spPr>
              <a:xfrm>
                <a:off x="652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47" name="Google Shape;4647;g15d961c301f_0_11866"/>
              <p:cNvSpPr/>
              <p:nvPr/>
            </p:nvSpPr>
            <p:spPr>
              <a:xfrm>
                <a:off x="576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48" name="Google Shape;4648;g15d961c301f_0_11866"/>
              <p:cNvSpPr/>
              <p:nvPr/>
            </p:nvSpPr>
            <p:spPr>
              <a:xfrm>
                <a:off x="576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49" name="Google Shape;4649;g15d961c301f_0_11866"/>
              <p:cNvSpPr/>
              <p:nvPr/>
            </p:nvSpPr>
            <p:spPr>
              <a:xfrm>
                <a:off x="576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50" name="Google Shape;4650;g15d961c301f_0_11866"/>
              <p:cNvSpPr/>
              <p:nvPr/>
            </p:nvSpPr>
            <p:spPr>
              <a:xfrm>
                <a:off x="576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51" name="Google Shape;4651;g15d961c301f_0_11866"/>
              <p:cNvSpPr/>
              <p:nvPr/>
            </p:nvSpPr>
            <p:spPr>
              <a:xfrm>
                <a:off x="2247" y="51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52" name="Google Shape;4652;g15d961c301f_0_11866"/>
              <p:cNvSpPr/>
              <p:nvPr/>
            </p:nvSpPr>
            <p:spPr>
              <a:xfrm>
                <a:off x="2324" y="29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53" name="Google Shape;4653;g15d961c301f_0_11866"/>
              <p:cNvSpPr/>
              <p:nvPr/>
            </p:nvSpPr>
            <p:spPr>
              <a:xfrm>
                <a:off x="2324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1"/>
                    </a:lnTo>
                    <a:lnTo>
                      <a:pt x="55" y="61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54" name="Google Shape;4654;g15d961c301f_0_11866"/>
              <p:cNvSpPr/>
              <p:nvPr/>
            </p:nvSpPr>
            <p:spPr>
              <a:xfrm>
                <a:off x="2324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55" name="Google Shape;4655;g15d961c301f_0_11866"/>
              <p:cNvSpPr/>
              <p:nvPr/>
            </p:nvSpPr>
            <p:spPr>
              <a:xfrm>
                <a:off x="2095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56" name="Google Shape;4656;g15d961c301f_0_11866"/>
              <p:cNvSpPr/>
              <p:nvPr/>
            </p:nvSpPr>
            <p:spPr>
              <a:xfrm>
                <a:off x="2247" y="16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57" name="Google Shape;4657;g15d961c301f_0_11866"/>
              <p:cNvSpPr/>
              <p:nvPr/>
            </p:nvSpPr>
            <p:spPr>
              <a:xfrm>
                <a:off x="2171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58" name="Google Shape;4658;g15d961c301f_0_11866"/>
              <p:cNvSpPr/>
              <p:nvPr/>
            </p:nvSpPr>
            <p:spPr>
              <a:xfrm>
                <a:off x="2247" y="25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59" name="Google Shape;4659;g15d961c301f_0_11866"/>
              <p:cNvSpPr/>
              <p:nvPr/>
            </p:nvSpPr>
            <p:spPr>
              <a:xfrm>
                <a:off x="2247" y="33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60" name="Google Shape;4660;g15d961c301f_0_11866"/>
              <p:cNvSpPr/>
              <p:nvPr/>
            </p:nvSpPr>
            <p:spPr>
              <a:xfrm>
                <a:off x="2247" y="42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61" name="Google Shape;4661;g15d961c301f_0_11866"/>
              <p:cNvSpPr/>
              <p:nvPr/>
            </p:nvSpPr>
            <p:spPr>
              <a:xfrm>
                <a:off x="2171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62" name="Google Shape;4662;g15d961c301f_0_11866"/>
              <p:cNvSpPr/>
              <p:nvPr/>
            </p:nvSpPr>
            <p:spPr>
              <a:xfrm>
                <a:off x="2171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63" name="Google Shape;4663;g15d961c301f_0_11866"/>
              <p:cNvSpPr/>
              <p:nvPr/>
            </p:nvSpPr>
            <p:spPr>
              <a:xfrm>
                <a:off x="2171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64" name="Google Shape;4664;g15d961c301f_0_11866"/>
              <p:cNvSpPr/>
              <p:nvPr/>
            </p:nvSpPr>
            <p:spPr>
              <a:xfrm>
                <a:off x="2171" y="29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65" name="Google Shape;4665;g15d961c301f_0_11866"/>
              <p:cNvSpPr/>
              <p:nvPr/>
            </p:nvSpPr>
            <p:spPr>
              <a:xfrm>
                <a:off x="2171" y="20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66" name="Google Shape;4666;g15d961c301f_0_11866"/>
              <p:cNvSpPr/>
              <p:nvPr/>
            </p:nvSpPr>
            <p:spPr>
              <a:xfrm>
                <a:off x="2547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67" name="Google Shape;4667;g15d961c301f_0_11866"/>
              <p:cNvSpPr/>
              <p:nvPr/>
            </p:nvSpPr>
            <p:spPr>
              <a:xfrm>
                <a:off x="2547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68" name="Google Shape;4668;g15d961c301f_0_11866"/>
              <p:cNvSpPr/>
              <p:nvPr/>
            </p:nvSpPr>
            <p:spPr>
              <a:xfrm>
                <a:off x="2547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69" name="Google Shape;4669;g15d961c301f_0_11866"/>
              <p:cNvSpPr/>
              <p:nvPr/>
            </p:nvSpPr>
            <p:spPr>
              <a:xfrm>
                <a:off x="2547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70" name="Google Shape;4670;g15d961c301f_0_11866"/>
              <p:cNvSpPr/>
              <p:nvPr/>
            </p:nvSpPr>
            <p:spPr>
              <a:xfrm>
                <a:off x="2547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71" name="Google Shape;4671;g15d961c301f_0_11866"/>
              <p:cNvSpPr/>
              <p:nvPr/>
            </p:nvSpPr>
            <p:spPr>
              <a:xfrm>
                <a:off x="2476" y="1872"/>
                <a:ext cx="71" cy="61"/>
              </a:xfrm>
              <a:custGeom>
                <a:rect b="b" l="l" r="r" t="t"/>
                <a:pathLst>
                  <a:path extrusionOk="0" h="61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1"/>
                    </a:lnTo>
                    <a:lnTo>
                      <a:pt x="56" y="61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72" name="Google Shape;4672;g15d961c301f_0_11866"/>
              <p:cNvSpPr/>
              <p:nvPr/>
            </p:nvSpPr>
            <p:spPr>
              <a:xfrm>
                <a:off x="2547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73" name="Google Shape;4673;g15d961c301f_0_11866"/>
              <p:cNvSpPr/>
              <p:nvPr/>
            </p:nvSpPr>
            <p:spPr>
              <a:xfrm>
                <a:off x="2547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74" name="Google Shape;4674;g15d961c301f_0_11866"/>
              <p:cNvSpPr/>
              <p:nvPr/>
            </p:nvSpPr>
            <p:spPr>
              <a:xfrm>
                <a:off x="2623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75" name="Google Shape;4675;g15d961c301f_0_11866"/>
              <p:cNvSpPr/>
              <p:nvPr/>
            </p:nvSpPr>
            <p:spPr>
              <a:xfrm>
                <a:off x="2623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76" name="Google Shape;4676;g15d961c301f_0_11866"/>
              <p:cNvSpPr/>
              <p:nvPr/>
            </p:nvSpPr>
            <p:spPr>
              <a:xfrm>
                <a:off x="2623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77" name="Google Shape;4677;g15d961c301f_0_11866"/>
              <p:cNvSpPr/>
              <p:nvPr/>
            </p:nvSpPr>
            <p:spPr>
              <a:xfrm>
                <a:off x="2623" y="187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78" name="Google Shape;4678;g15d961c301f_0_11866"/>
              <p:cNvSpPr/>
              <p:nvPr/>
            </p:nvSpPr>
            <p:spPr>
              <a:xfrm>
                <a:off x="2623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1"/>
                    </a:lnTo>
                    <a:lnTo>
                      <a:pt x="61" y="61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79" name="Google Shape;4679;g15d961c301f_0_11866"/>
              <p:cNvSpPr/>
              <p:nvPr/>
            </p:nvSpPr>
            <p:spPr>
              <a:xfrm>
                <a:off x="2623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80" name="Google Shape;4680;g15d961c301f_0_11866"/>
              <p:cNvSpPr/>
              <p:nvPr/>
            </p:nvSpPr>
            <p:spPr>
              <a:xfrm>
                <a:off x="2623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81" name="Google Shape;4681;g15d961c301f_0_11866"/>
              <p:cNvSpPr/>
              <p:nvPr/>
            </p:nvSpPr>
            <p:spPr>
              <a:xfrm>
                <a:off x="2623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82" name="Google Shape;4682;g15d961c301f_0_11866"/>
              <p:cNvSpPr/>
              <p:nvPr/>
            </p:nvSpPr>
            <p:spPr>
              <a:xfrm>
                <a:off x="2623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83" name="Google Shape;4683;g15d961c301f_0_11866"/>
              <p:cNvSpPr/>
              <p:nvPr/>
            </p:nvSpPr>
            <p:spPr>
              <a:xfrm>
                <a:off x="2324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84" name="Google Shape;4684;g15d961c301f_0_11866"/>
              <p:cNvSpPr/>
              <p:nvPr/>
            </p:nvSpPr>
            <p:spPr>
              <a:xfrm>
                <a:off x="2400" y="25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85" name="Google Shape;4685;g15d961c301f_0_11866"/>
              <p:cNvSpPr/>
              <p:nvPr/>
            </p:nvSpPr>
            <p:spPr>
              <a:xfrm>
                <a:off x="2476" y="1781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86" name="Google Shape;4686;g15d961c301f_0_11866"/>
              <p:cNvSpPr/>
              <p:nvPr/>
            </p:nvSpPr>
            <p:spPr>
              <a:xfrm>
                <a:off x="2476" y="1694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87" name="Google Shape;4687;g15d961c301f_0_11866"/>
              <p:cNvSpPr/>
              <p:nvPr/>
            </p:nvSpPr>
            <p:spPr>
              <a:xfrm>
                <a:off x="1714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88" name="Google Shape;4688;g15d961c301f_0_11866"/>
              <p:cNvSpPr/>
              <p:nvPr/>
            </p:nvSpPr>
            <p:spPr>
              <a:xfrm>
                <a:off x="1714" y="204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89" name="Google Shape;4689;g15d961c301f_0_11866"/>
              <p:cNvSpPr/>
              <p:nvPr/>
            </p:nvSpPr>
            <p:spPr>
              <a:xfrm>
                <a:off x="1714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90" name="Google Shape;4690;g15d961c301f_0_11866"/>
              <p:cNvSpPr/>
              <p:nvPr/>
            </p:nvSpPr>
            <p:spPr>
              <a:xfrm>
                <a:off x="1714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61" y="61"/>
                    </a:move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91" name="Google Shape;4691;g15d961c301f_0_11866"/>
              <p:cNvSpPr/>
              <p:nvPr/>
            </p:nvSpPr>
            <p:spPr>
              <a:xfrm>
                <a:off x="1714" y="221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92" name="Google Shape;4692;g15d961c301f_0_11866"/>
              <p:cNvSpPr/>
              <p:nvPr/>
            </p:nvSpPr>
            <p:spPr>
              <a:xfrm>
                <a:off x="1714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61" y="67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4693" name="Google Shape;4693;g15d961c301f_0_11866"/>
            <p:cNvGrpSpPr/>
            <p:nvPr/>
          </p:nvGrpSpPr>
          <p:grpSpPr>
            <a:xfrm>
              <a:off x="1414" y="160"/>
              <a:ext cx="4242" cy="2911"/>
              <a:chOff x="1414" y="160"/>
              <a:chExt cx="4242" cy="2911"/>
            </a:xfrm>
          </p:grpSpPr>
          <p:sp>
            <p:nvSpPr>
              <p:cNvPr id="4694" name="Google Shape;4694;g15d961c301f_0_11866"/>
              <p:cNvSpPr/>
              <p:nvPr/>
            </p:nvSpPr>
            <p:spPr>
              <a:xfrm>
                <a:off x="1714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95" name="Google Shape;4695;g15d961c301f_0_11866"/>
              <p:cNvSpPr/>
              <p:nvPr/>
            </p:nvSpPr>
            <p:spPr>
              <a:xfrm>
                <a:off x="1714" y="29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1" y="66"/>
                    </a:move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96" name="Google Shape;4696;g15d961c301f_0_11866"/>
              <p:cNvSpPr/>
              <p:nvPr/>
            </p:nvSpPr>
            <p:spPr>
              <a:xfrm>
                <a:off x="1714" y="248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97" name="Google Shape;4697;g15d961c301f_0_11866"/>
              <p:cNvSpPr/>
              <p:nvPr/>
            </p:nvSpPr>
            <p:spPr>
              <a:xfrm>
                <a:off x="1714" y="256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98" name="Google Shape;4698;g15d961c301f_0_11866"/>
              <p:cNvSpPr/>
              <p:nvPr/>
            </p:nvSpPr>
            <p:spPr>
              <a:xfrm>
                <a:off x="1638" y="278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699" name="Google Shape;4699;g15d961c301f_0_11866"/>
              <p:cNvSpPr/>
              <p:nvPr/>
            </p:nvSpPr>
            <p:spPr>
              <a:xfrm>
                <a:off x="1714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00" name="Google Shape;4700;g15d961c301f_0_11866"/>
              <p:cNvSpPr/>
              <p:nvPr/>
            </p:nvSpPr>
            <p:spPr>
              <a:xfrm>
                <a:off x="1790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01" name="Google Shape;4701;g15d961c301f_0_11866"/>
              <p:cNvSpPr/>
              <p:nvPr/>
            </p:nvSpPr>
            <p:spPr>
              <a:xfrm>
                <a:off x="1790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02" name="Google Shape;4702;g15d961c301f_0_11866"/>
              <p:cNvSpPr/>
              <p:nvPr/>
            </p:nvSpPr>
            <p:spPr>
              <a:xfrm>
                <a:off x="1790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03" name="Google Shape;4703;g15d961c301f_0_11866"/>
              <p:cNvSpPr/>
              <p:nvPr/>
            </p:nvSpPr>
            <p:spPr>
              <a:xfrm>
                <a:off x="1790" y="226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04" name="Google Shape;4704;g15d961c301f_0_11866"/>
              <p:cNvSpPr/>
              <p:nvPr/>
            </p:nvSpPr>
            <p:spPr>
              <a:xfrm>
                <a:off x="1790" y="235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05" name="Google Shape;4705;g15d961c301f_0_11866"/>
              <p:cNvSpPr/>
              <p:nvPr/>
            </p:nvSpPr>
            <p:spPr>
              <a:xfrm>
                <a:off x="1790" y="25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06" name="Google Shape;4706;g15d961c301f_0_11866"/>
              <p:cNvSpPr/>
              <p:nvPr/>
            </p:nvSpPr>
            <p:spPr>
              <a:xfrm>
                <a:off x="1790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07" name="Google Shape;4707;g15d961c301f_0_11866"/>
              <p:cNvSpPr/>
              <p:nvPr/>
            </p:nvSpPr>
            <p:spPr>
              <a:xfrm>
                <a:off x="1790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08" name="Google Shape;4708;g15d961c301f_0_11866"/>
              <p:cNvSpPr/>
              <p:nvPr/>
            </p:nvSpPr>
            <p:spPr>
              <a:xfrm>
                <a:off x="1790" y="33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09" name="Google Shape;4709;g15d961c301f_0_11866"/>
              <p:cNvSpPr/>
              <p:nvPr/>
            </p:nvSpPr>
            <p:spPr>
              <a:xfrm>
                <a:off x="1790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10" name="Google Shape;4710;g15d961c301f_0_11866"/>
              <p:cNvSpPr/>
              <p:nvPr/>
            </p:nvSpPr>
            <p:spPr>
              <a:xfrm>
                <a:off x="1714" y="26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11" name="Google Shape;4711;g15d961c301f_0_11866"/>
              <p:cNvSpPr/>
              <p:nvPr/>
            </p:nvSpPr>
            <p:spPr>
              <a:xfrm>
                <a:off x="1790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12" name="Google Shape;4712;g15d961c301f_0_11866"/>
              <p:cNvSpPr/>
              <p:nvPr/>
            </p:nvSpPr>
            <p:spPr>
              <a:xfrm>
                <a:off x="1790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13" name="Google Shape;4713;g15d961c301f_0_11866"/>
              <p:cNvSpPr/>
              <p:nvPr/>
            </p:nvSpPr>
            <p:spPr>
              <a:xfrm>
                <a:off x="1562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0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0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14" name="Google Shape;4714;g15d961c301f_0_11866"/>
              <p:cNvSpPr/>
              <p:nvPr/>
            </p:nvSpPr>
            <p:spPr>
              <a:xfrm>
                <a:off x="1562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0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0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15" name="Google Shape;4715;g15d961c301f_0_11866"/>
              <p:cNvSpPr/>
              <p:nvPr/>
            </p:nvSpPr>
            <p:spPr>
              <a:xfrm>
                <a:off x="1562" y="20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16" name="Google Shape;4716;g15d961c301f_0_11866"/>
              <p:cNvSpPr/>
              <p:nvPr/>
            </p:nvSpPr>
            <p:spPr>
              <a:xfrm>
                <a:off x="1562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17" name="Google Shape;4717;g15d961c301f_0_11866"/>
              <p:cNvSpPr/>
              <p:nvPr/>
            </p:nvSpPr>
            <p:spPr>
              <a:xfrm>
                <a:off x="1562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6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6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18" name="Google Shape;4718;g15d961c301f_0_11866"/>
              <p:cNvSpPr/>
              <p:nvPr/>
            </p:nvSpPr>
            <p:spPr>
              <a:xfrm>
                <a:off x="1562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19" name="Google Shape;4719;g15d961c301f_0_11866"/>
              <p:cNvSpPr/>
              <p:nvPr/>
            </p:nvSpPr>
            <p:spPr>
              <a:xfrm>
                <a:off x="1562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20" name="Google Shape;4720;g15d961c301f_0_11866"/>
              <p:cNvSpPr/>
              <p:nvPr/>
            </p:nvSpPr>
            <p:spPr>
              <a:xfrm>
                <a:off x="1562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0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21" name="Google Shape;4721;g15d961c301f_0_11866"/>
              <p:cNvSpPr/>
              <p:nvPr/>
            </p:nvSpPr>
            <p:spPr>
              <a:xfrm>
                <a:off x="1562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22" name="Google Shape;4722;g15d961c301f_0_11866"/>
              <p:cNvSpPr/>
              <p:nvPr/>
            </p:nvSpPr>
            <p:spPr>
              <a:xfrm>
                <a:off x="1562" y="248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23" name="Google Shape;4723;g15d961c301f_0_11866"/>
              <p:cNvSpPr/>
              <p:nvPr/>
            </p:nvSpPr>
            <p:spPr>
              <a:xfrm>
                <a:off x="1562" y="256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6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24" name="Google Shape;4724;g15d961c301f_0_11866"/>
              <p:cNvSpPr/>
              <p:nvPr/>
            </p:nvSpPr>
            <p:spPr>
              <a:xfrm>
                <a:off x="1562" y="26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0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25" name="Google Shape;4725;g15d961c301f_0_11866"/>
              <p:cNvSpPr/>
              <p:nvPr/>
            </p:nvSpPr>
            <p:spPr>
              <a:xfrm>
                <a:off x="1562" y="274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1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26" name="Google Shape;4726;g15d961c301f_0_11866"/>
              <p:cNvSpPr/>
              <p:nvPr/>
            </p:nvSpPr>
            <p:spPr>
              <a:xfrm>
                <a:off x="1562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60" y="67"/>
                    </a:lnTo>
                    <a:lnTo>
                      <a:pt x="76" y="31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27" name="Google Shape;4727;g15d961c301f_0_11866"/>
              <p:cNvSpPr/>
              <p:nvPr/>
            </p:nvSpPr>
            <p:spPr>
              <a:xfrm>
                <a:off x="1562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1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1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28" name="Google Shape;4728;g15d961c301f_0_11866"/>
              <p:cNvSpPr/>
              <p:nvPr/>
            </p:nvSpPr>
            <p:spPr>
              <a:xfrm>
                <a:off x="1562" y="204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0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29" name="Google Shape;4729;g15d961c301f_0_11866"/>
              <p:cNvSpPr/>
              <p:nvPr/>
            </p:nvSpPr>
            <p:spPr>
              <a:xfrm>
                <a:off x="1562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1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30" name="Google Shape;4730;g15d961c301f_0_11866"/>
              <p:cNvSpPr/>
              <p:nvPr/>
            </p:nvSpPr>
            <p:spPr>
              <a:xfrm>
                <a:off x="1562" y="221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31" name="Google Shape;4731;g15d961c301f_0_11866"/>
              <p:cNvSpPr/>
              <p:nvPr/>
            </p:nvSpPr>
            <p:spPr>
              <a:xfrm>
                <a:off x="1562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6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32" name="Google Shape;4732;g15d961c301f_0_11866"/>
              <p:cNvSpPr/>
              <p:nvPr/>
            </p:nvSpPr>
            <p:spPr>
              <a:xfrm>
                <a:off x="1562" y="283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6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33" name="Google Shape;4733;g15d961c301f_0_11866"/>
              <p:cNvSpPr/>
              <p:nvPr/>
            </p:nvSpPr>
            <p:spPr>
              <a:xfrm>
                <a:off x="1414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34" name="Google Shape;4734;g15d961c301f_0_11866"/>
              <p:cNvSpPr/>
              <p:nvPr/>
            </p:nvSpPr>
            <p:spPr>
              <a:xfrm>
                <a:off x="1414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56" y="61"/>
                    </a:move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1"/>
                    </a:lnTo>
                    <a:lnTo>
                      <a:pt x="15" y="61"/>
                    </a:lnTo>
                    <a:lnTo>
                      <a:pt x="56" y="61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35" name="Google Shape;4735;g15d961c301f_0_11866"/>
              <p:cNvSpPr/>
              <p:nvPr/>
            </p:nvSpPr>
            <p:spPr>
              <a:xfrm>
                <a:off x="1414" y="20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36" name="Google Shape;4736;g15d961c301f_0_11866"/>
              <p:cNvSpPr/>
              <p:nvPr/>
            </p:nvSpPr>
            <p:spPr>
              <a:xfrm>
                <a:off x="1414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37" name="Google Shape;4737;g15d961c301f_0_11866"/>
              <p:cNvSpPr/>
              <p:nvPr/>
            </p:nvSpPr>
            <p:spPr>
              <a:xfrm>
                <a:off x="1414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38" name="Google Shape;4738;g15d961c301f_0_11866"/>
              <p:cNvSpPr/>
              <p:nvPr/>
            </p:nvSpPr>
            <p:spPr>
              <a:xfrm>
                <a:off x="1414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39" name="Google Shape;4739;g15d961c301f_0_11866"/>
              <p:cNvSpPr/>
              <p:nvPr/>
            </p:nvSpPr>
            <p:spPr>
              <a:xfrm>
                <a:off x="1490" y="2263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40" name="Google Shape;4740;g15d961c301f_0_11866"/>
              <p:cNvSpPr/>
              <p:nvPr/>
            </p:nvSpPr>
            <p:spPr>
              <a:xfrm>
                <a:off x="1414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41" name="Google Shape;4741;g15d961c301f_0_11866"/>
              <p:cNvSpPr/>
              <p:nvPr/>
            </p:nvSpPr>
            <p:spPr>
              <a:xfrm>
                <a:off x="1414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42" name="Google Shape;4742;g15d961c301f_0_11866"/>
              <p:cNvSpPr/>
              <p:nvPr/>
            </p:nvSpPr>
            <p:spPr>
              <a:xfrm>
                <a:off x="1414" y="204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43" name="Google Shape;4743;g15d961c301f_0_11866"/>
              <p:cNvSpPr/>
              <p:nvPr/>
            </p:nvSpPr>
            <p:spPr>
              <a:xfrm>
                <a:off x="1414" y="29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44" name="Google Shape;4744;g15d961c301f_0_11866"/>
              <p:cNvSpPr/>
              <p:nvPr/>
            </p:nvSpPr>
            <p:spPr>
              <a:xfrm>
                <a:off x="1414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45" name="Google Shape;4745;g15d961c301f_0_11866"/>
              <p:cNvSpPr/>
              <p:nvPr/>
            </p:nvSpPr>
            <p:spPr>
              <a:xfrm>
                <a:off x="1414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56" y="61"/>
                    </a:move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0"/>
                    </a:lnTo>
                    <a:lnTo>
                      <a:pt x="15" y="61"/>
                    </a:lnTo>
                    <a:lnTo>
                      <a:pt x="56" y="61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46" name="Google Shape;4746;g15d961c301f_0_11866"/>
              <p:cNvSpPr/>
              <p:nvPr/>
            </p:nvSpPr>
            <p:spPr>
              <a:xfrm>
                <a:off x="1562" y="291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47" name="Google Shape;4747;g15d961c301f_0_11866"/>
              <p:cNvSpPr/>
              <p:nvPr/>
            </p:nvSpPr>
            <p:spPr>
              <a:xfrm>
                <a:off x="1414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48" name="Google Shape;4748;g15d961c301f_0_11866"/>
              <p:cNvSpPr/>
              <p:nvPr/>
            </p:nvSpPr>
            <p:spPr>
              <a:xfrm>
                <a:off x="1638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49" name="Google Shape;4749;g15d961c301f_0_11866"/>
              <p:cNvSpPr/>
              <p:nvPr/>
            </p:nvSpPr>
            <p:spPr>
              <a:xfrm>
                <a:off x="1638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50" name="Google Shape;4750;g15d961c301f_0_11866"/>
              <p:cNvSpPr/>
              <p:nvPr/>
            </p:nvSpPr>
            <p:spPr>
              <a:xfrm>
                <a:off x="1638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51" name="Google Shape;4751;g15d961c301f_0_11866"/>
              <p:cNvSpPr/>
              <p:nvPr/>
            </p:nvSpPr>
            <p:spPr>
              <a:xfrm>
                <a:off x="1638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52" name="Google Shape;4752;g15d961c301f_0_11866"/>
              <p:cNvSpPr/>
              <p:nvPr/>
            </p:nvSpPr>
            <p:spPr>
              <a:xfrm>
                <a:off x="1638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53" name="Google Shape;4753;g15d961c301f_0_11866"/>
              <p:cNvSpPr/>
              <p:nvPr/>
            </p:nvSpPr>
            <p:spPr>
              <a:xfrm>
                <a:off x="1638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54" name="Google Shape;4754;g15d961c301f_0_11866"/>
              <p:cNvSpPr/>
              <p:nvPr/>
            </p:nvSpPr>
            <p:spPr>
              <a:xfrm>
                <a:off x="1638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55" name="Google Shape;4755;g15d961c301f_0_11866"/>
              <p:cNvSpPr/>
              <p:nvPr/>
            </p:nvSpPr>
            <p:spPr>
              <a:xfrm>
                <a:off x="1638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56" name="Google Shape;4756;g15d961c301f_0_11866"/>
              <p:cNvSpPr/>
              <p:nvPr/>
            </p:nvSpPr>
            <p:spPr>
              <a:xfrm>
                <a:off x="1638" y="1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57" name="Google Shape;4757;g15d961c301f_0_11866"/>
              <p:cNvSpPr/>
              <p:nvPr/>
            </p:nvSpPr>
            <p:spPr>
              <a:xfrm>
                <a:off x="1638" y="33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58" name="Google Shape;4758;g15d961c301f_0_11866"/>
              <p:cNvSpPr/>
              <p:nvPr/>
            </p:nvSpPr>
            <p:spPr>
              <a:xfrm>
                <a:off x="1638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59" name="Google Shape;4759;g15d961c301f_0_11866"/>
              <p:cNvSpPr/>
              <p:nvPr/>
            </p:nvSpPr>
            <p:spPr>
              <a:xfrm>
                <a:off x="1638" y="261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60" name="Google Shape;4760;g15d961c301f_0_11866"/>
              <p:cNvSpPr/>
              <p:nvPr/>
            </p:nvSpPr>
            <p:spPr>
              <a:xfrm>
                <a:off x="1638" y="270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61" name="Google Shape;4761;g15d961c301f_0_11866"/>
              <p:cNvSpPr/>
              <p:nvPr/>
            </p:nvSpPr>
            <p:spPr>
              <a:xfrm>
                <a:off x="1638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62" name="Google Shape;4762;g15d961c301f_0_11866"/>
              <p:cNvSpPr/>
              <p:nvPr/>
            </p:nvSpPr>
            <p:spPr>
              <a:xfrm>
                <a:off x="1638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63" name="Google Shape;4763;g15d961c301f_0_11866"/>
              <p:cNvSpPr/>
              <p:nvPr/>
            </p:nvSpPr>
            <p:spPr>
              <a:xfrm>
                <a:off x="1638" y="226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64" name="Google Shape;4764;g15d961c301f_0_11866"/>
              <p:cNvSpPr/>
              <p:nvPr/>
            </p:nvSpPr>
            <p:spPr>
              <a:xfrm>
                <a:off x="1638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65" name="Google Shape;4765;g15d961c301f_0_11866"/>
              <p:cNvSpPr/>
              <p:nvPr/>
            </p:nvSpPr>
            <p:spPr>
              <a:xfrm>
                <a:off x="1638" y="235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66" name="Google Shape;4766;g15d961c301f_0_11866"/>
              <p:cNvSpPr/>
              <p:nvPr/>
            </p:nvSpPr>
            <p:spPr>
              <a:xfrm>
                <a:off x="1638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67" name="Google Shape;4767;g15d961c301f_0_11866"/>
              <p:cNvSpPr/>
              <p:nvPr/>
            </p:nvSpPr>
            <p:spPr>
              <a:xfrm>
                <a:off x="1562" y="3010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0" y="61"/>
                    </a:lnTo>
                    <a:lnTo>
                      <a:pt x="76" y="31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68" name="Google Shape;4768;g15d961c301f_0_11866"/>
              <p:cNvSpPr/>
              <p:nvPr/>
            </p:nvSpPr>
            <p:spPr>
              <a:xfrm>
                <a:off x="2019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69" name="Google Shape;4769;g15d961c301f_0_11866"/>
              <p:cNvSpPr/>
              <p:nvPr/>
            </p:nvSpPr>
            <p:spPr>
              <a:xfrm>
                <a:off x="2019" y="221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70" name="Google Shape;4770;g15d961c301f_0_11866"/>
              <p:cNvSpPr/>
              <p:nvPr/>
            </p:nvSpPr>
            <p:spPr>
              <a:xfrm>
                <a:off x="2019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71" name="Google Shape;4771;g15d961c301f_0_11866"/>
              <p:cNvSpPr/>
              <p:nvPr/>
            </p:nvSpPr>
            <p:spPr>
              <a:xfrm>
                <a:off x="2019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72" name="Google Shape;4772;g15d961c301f_0_11866"/>
              <p:cNvSpPr/>
              <p:nvPr/>
            </p:nvSpPr>
            <p:spPr>
              <a:xfrm>
                <a:off x="2019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73" name="Google Shape;4773;g15d961c301f_0_11866"/>
              <p:cNvSpPr/>
              <p:nvPr/>
            </p:nvSpPr>
            <p:spPr>
              <a:xfrm>
                <a:off x="2019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74" name="Google Shape;4774;g15d961c301f_0_11866"/>
              <p:cNvSpPr/>
              <p:nvPr/>
            </p:nvSpPr>
            <p:spPr>
              <a:xfrm>
                <a:off x="2019" y="20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75" name="Google Shape;4775;g15d961c301f_0_11866"/>
              <p:cNvSpPr/>
              <p:nvPr/>
            </p:nvSpPr>
            <p:spPr>
              <a:xfrm>
                <a:off x="2019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76" name="Google Shape;4776;g15d961c301f_0_11866"/>
              <p:cNvSpPr/>
              <p:nvPr/>
            </p:nvSpPr>
            <p:spPr>
              <a:xfrm>
                <a:off x="2019" y="29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77" name="Google Shape;4777;g15d961c301f_0_11866"/>
              <p:cNvSpPr/>
              <p:nvPr/>
            </p:nvSpPr>
            <p:spPr>
              <a:xfrm>
                <a:off x="2019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78" name="Google Shape;4778;g15d961c301f_0_11866"/>
              <p:cNvSpPr/>
              <p:nvPr/>
            </p:nvSpPr>
            <p:spPr>
              <a:xfrm>
                <a:off x="1943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79" name="Google Shape;4779;g15d961c301f_0_11866"/>
              <p:cNvSpPr/>
              <p:nvPr/>
            </p:nvSpPr>
            <p:spPr>
              <a:xfrm>
                <a:off x="2019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80" name="Google Shape;4780;g15d961c301f_0_11866"/>
              <p:cNvSpPr/>
              <p:nvPr/>
            </p:nvSpPr>
            <p:spPr>
              <a:xfrm>
                <a:off x="2095" y="1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81" name="Google Shape;4781;g15d961c301f_0_11866"/>
              <p:cNvSpPr/>
              <p:nvPr/>
            </p:nvSpPr>
            <p:spPr>
              <a:xfrm>
                <a:off x="2019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56" y="67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82" name="Google Shape;4782;g15d961c301f_0_11866"/>
              <p:cNvSpPr/>
              <p:nvPr/>
            </p:nvSpPr>
            <p:spPr>
              <a:xfrm>
                <a:off x="2095" y="25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83" name="Google Shape;4783;g15d961c301f_0_11866"/>
              <p:cNvSpPr/>
              <p:nvPr/>
            </p:nvSpPr>
            <p:spPr>
              <a:xfrm>
                <a:off x="2095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84" name="Google Shape;4784;g15d961c301f_0_11866"/>
              <p:cNvSpPr/>
              <p:nvPr/>
            </p:nvSpPr>
            <p:spPr>
              <a:xfrm>
                <a:off x="2095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85" name="Google Shape;4785;g15d961c301f_0_11866"/>
              <p:cNvSpPr/>
              <p:nvPr/>
            </p:nvSpPr>
            <p:spPr>
              <a:xfrm>
                <a:off x="2095" y="33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86" name="Google Shape;4786;g15d961c301f_0_11866"/>
              <p:cNvSpPr/>
              <p:nvPr/>
            </p:nvSpPr>
            <p:spPr>
              <a:xfrm>
                <a:off x="2095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87" name="Google Shape;4787;g15d961c301f_0_11866"/>
              <p:cNvSpPr/>
              <p:nvPr/>
            </p:nvSpPr>
            <p:spPr>
              <a:xfrm>
                <a:off x="2095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88" name="Google Shape;4788;g15d961c301f_0_11866"/>
              <p:cNvSpPr/>
              <p:nvPr/>
            </p:nvSpPr>
            <p:spPr>
              <a:xfrm>
                <a:off x="1866" y="213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89" name="Google Shape;4789;g15d961c301f_0_11866"/>
              <p:cNvSpPr/>
              <p:nvPr/>
            </p:nvSpPr>
            <p:spPr>
              <a:xfrm>
                <a:off x="1866" y="230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90" name="Google Shape;4790;g15d961c301f_0_11866"/>
              <p:cNvSpPr/>
              <p:nvPr/>
            </p:nvSpPr>
            <p:spPr>
              <a:xfrm>
                <a:off x="1866" y="221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91" name="Google Shape;4791;g15d961c301f_0_11866"/>
              <p:cNvSpPr/>
              <p:nvPr/>
            </p:nvSpPr>
            <p:spPr>
              <a:xfrm>
                <a:off x="1790" y="261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92" name="Google Shape;4792;g15d961c301f_0_11866"/>
              <p:cNvSpPr/>
              <p:nvPr/>
            </p:nvSpPr>
            <p:spPr>
              <a:xfrm>
                <a:off x="1866" y="2395"/>
                <a:ext cx="77" cy="67"/>
              </a:xfrm>
              <a:custGeom>
                <a:rect b="b" l="l" r="r" t="t"/>
                <a:pathLst>
                  <a:path extrusionOk="0" h="67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7"/>
                    </a:lnTo>
                    <a:lnTo>
                      <a:pt x="56" y="67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93" name="Google Shape;4793;g15d961c301f_0_11866"/>
              <p:cNvSpPr/>
              <p:nvPr/>
            </p:nvSpPr>
            <p:spPr>
              <a:xfrm>
                <a:off x="1866" y="55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94" name="Google Shape;4794;g15d961c301f_0_11866"/>
              <p:cNvSpPr/>
              <p:nvPr/>
            </p:nvSpPr>
            <p:spPr>
              <a:xfrm>
                <a:off x="1866" y="47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95" name="Google Shape;4795;g15d961c301f_0_11866"/>
              <p:cNvSpPr/>
              <p:nvPr/>
            </p:nvSpPr>
            <p:spPr>
              <a:xfrm>
                <a:off x="1866" y="383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96" name="Google Shape;4796;g15d961c301f_0_11866"/>
              <p:cNvSpPr/>
              <p:nvPr/>
            </p:nvSpPr>
            <p:spPr>
              <a:xfrm>
                <a:off x="1866" y="204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97" name="Google Shape;4797;g15d961c301f_0_11866"/>
              <p:cNvSpPr/>
              <p:nvPr/>
            </p:nvSpPr>
            <p:spPr>
              <a:xfrm>
                <a:off x="1866" y="72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98" name="Google Shape;4798;g15d961c301f_0_11866"/>
              <p:cNvSpPr/>
              <p:nvPr/>
            </p:nvSpPr>
            <p:spPr>
              <a:xfrm>
                <a:off x="1866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99" name="Google Shape;4799;g15d961c301f_0_11866"/>
              <p:cNvSpPr/>
              <p:nvPr/>
            </p:nvSpPr>
            <p:spPr>
              <a:xfrm>
                <a:off x="1866" y="29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00" name="Google Shape;4800;g15d961c301f_0_11866"/>
              <p:cNvSpPr/>
              <p:nvPr/>
            </p:nvSpPr>
            <p:spPr>
              <a:xfrm>
                <a:off x="1866" y="20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01" name="Google Shape;4801;g15d961c301f_0_11866"/>
              <p:cNvSpPr/>
              <p:nvPr/>
            </p:nvSpPr>
            <p:spPr>
              <a:xfrm>
                <a:off x="1866" y="248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02" name="Google Shape;4802;g15d961c301f_0_11866"/>
              <p:cNvSpPr/>
              <p:nvPr/>
            </p:nvSpPr>
            <p:spPr>
              <a:xfrm>
                <a:off x="1943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03" name="Google Shape;4803;g15d961c301f_0_11866"/>
              <p:cNvSpPr/>
              <p:nvPr/>
            </p:nvSpPr>
            <p:spPr>
              <a:xfrm>
                <a:off x="1943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04" name="Google Shape;4804;g15d961c301f_0_11866"/>
              <p:cNvSpPr/>
              <p:nvPr/>
            </p:nvSpPr>
            <p:spPr>
              <a:xfrm>
                <a:off x="1943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05" name="Google Shape;4805;g15d961c301f_0_11866"/>
              <p:cNvSpPr/>
              <p:nvPr/>
            </p:nvSpPr>
            <p:spPr>
              <a:xfrm>
                <a:off x="1943" y="226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06" name="Google Shape;4806;g15d961c301f_0_11866"/>
              <p:cNvSpPr/>
              <p:nvPr/>
            </p:nvSpPr>
            <p:spPr>
              <a:xfrm>
                <a:off x="1943" y="235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07" name="Google Shape;4807;g15d961c301f_0_11866"/>
              <p:cNvSpPr/>
              <p:nvPr/>
            </p:nvSpPr>
            <p:spPr>
              <a:xfrm>
                <a:off x="1943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08" name="Google Shape;4808;g15d961c301f_0_11866"/>
              <p:cNvSpPr/>
              <p:nvPr/>
            </p:nvSpPr>
            <p:spPr>
              <a:xfrm>
                <a:off x="1943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09" name="Google Shape;4809;g15d961c301f_0_11866"/>
              <p:cNvSpPr/>
              <p:nvPr/>
            </p:nvSpPr>
            <p:spPr>
              <a:xfrm>
                <a:off x="1943" y="33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10" name="Google Shape;4810;g15d961c301f_0_11866"/>
              <p:cNvSpPr/>
              <p:nvPr/>
            </p:nvSpPr>
            <p:spPr>
              <a:xfrm>
                <a:off x="1943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11" name="Google Shape;4811;g15d961c301f_0_11866"/>
              <p:cNvSpPr/>
              <p:nvPr/>
            </p:nvSpPr>
            <p:spPr>
              <a:xfrm>
                <a:off x="1943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12" name="Google Shape;4812;g15d961c301f_0_11866"/>
              <p:cNvSpPr/>
              <p:nvPr/>
            </p:nvSpPr>
            <p:spPr>
              <a:xfrm>
                <a:off x="1943" y="25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13" name="Google Shape;4813;g15d961c301f_0_11866"/>
              <p:cNvSpPr/>
              <p:nvPr/>
            </p:nvSpPr>
            <p:spPr>
              <a:xfrm>
                <a:off x="1943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14" name="Google Shape;4814;g15d961c301f_0_11866"/>
              <p:cNvSpPr/>
              <p:nvPr/>
            </p:nvSpPr>
            <p:spPr>
              <a:xfrm>
                <a:off x="1943" y="1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15" name="Google Shape;4815;g15d961c301f_0_11866"/>
              <p:cNvSpPr/>
              <p:nvPr/>
            </p:nvSpPr>
            <p:spPr>
              <a:xfrm>
                <a:off x="5580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16" name="Google Shape;4816;g15d961c301f_0_11866"/>
              <p:cNvSpPr/>
              <p:nvPr/>
            </p:nvSpPr>
            <p:spPr>
              <a:xfrm>
                <a:off x="5128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17" name="Google Shape;4817;g15d961c301f_0_11866"/>
              <p:cNvSpPr/>
              <p:nvPr/>
            </p:nvSpPr>
            <p:spPr>
              <a:xfrm>
                <a:off x="5128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18" name="Google Shape;4818;g15d961c301f_0_11866"/>
              <p:cNvSpPr/>
              <p:nvPr/>
            </p:nvSpPr>
            <p:spPr>
              <a:xfrm>
                <a:off x="5204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19" name="Google Shape;4819;g15d961c301f_0_11866"/>
              <p:cNvSpPr/>
              <p:nvPr/>
            </p:nvSpPr>
            <p:spPr>
              <a:xfrm>
                <a:off x="5204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20" name="Google Shape;4820;g15d961c301f_0_11866"/>
              <p:cNvSpPr/>
              <p:nvPr/>
            </p:nvSpPr>
            <p:spPr>
              <a:xfrm>
                <a:off x="5280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21" name="Google Shape;4821;g15d961c301f_0_11866"/>
              <p:cNvSpPr/>
              <p:nvPr/>
            </p:nvSpPr>
            <p:spPr>
              <a:xfrm>
                <a:off x="5280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22" name="Google Shape;4822;g15d961c301f_0_11866"/>
              <p:cNvSpPr/>
              <p:nvPr/>
            </p:nvSpPr>
            <p:spPr>
              <a:xfrm>
                <a:off x="5204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23" name="Google Shape;4823;g15d961c301f_0_11866"/>
              <p:cNvSpPr/>
              <p:nvPr/>
            </p:nvSpPr>
            <p:spPr>
              <a:xfrm>
                <a:off x="5204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24" name="Google Shape;4824;g15d961c301f_0_11866"/>
              <p:cNvSpPr/>
              <p:nvPr/>
            </p:nvSpPr>
            <p:spPr>
              <a:xfrm>
                <a:off x="5051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25" name="Google Shape;4825;g15d961c301f_0_11866"/>
              <p:cNvSpPr/>
              <p:nvPr/>
            </p:nvSpPr>
            <p:spPr>
              <a:xfrm>
                <a:off x="5051" y="82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26" name="Google Shape;4826;g15d961c301f_0_11866"/>
              <p:cNvSpPr/>
              <p:nvPr/>
            </p:nvSpPr>
            <p:spPr>
              <a:xfrm>
                <a:off x="4975" y="278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27" name="Google Shape;4827;g15d961c301f_0_11866"/>
              <p:cNvSpPr/>
              <p:nvPr/>
            </p:nvSpPr>
            <p:spPr>
              <a:xfrm>
                <a:off x="5051" y="248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28" name="Google Shape;4828;g15d961c301f_0_11866"/>
              <p:cNvSpPr/>
              <p:nvPr/>
            </p:nvSpPr>
            <p:spPr>
              <a:xfrm>
                <a:off x="5051" y="72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29" name="Google Shape;4829;g15d961c301f_0_11866"/>
              <p:cNvSpPr/>
              <p:nvPr/>
            </p:nvSpPr>
            <p:spPr>
              <a:xfrm>
                <a:off x="4975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30" name="Google Shape;4830;g15d961c301f_0_11866"/>
              <p:cNvSpPr/>
              <p:nvPr/>
            </p:nvSpPr>
            <p:spPr>
              <a:xfrm>
                <a:off x="4975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56" y="61"/>
                    </a:move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31" name="Google Shape;4831;g15d961c301f_0_11866"/>
              <p:cNvSpPr/>
              <p:nvPr/>
            </p:nvSpPr>
            <p:spPr>
              <a:xfrm>
                <a:off x="4975" y="261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32" name="Google Shape;4832;g15d961c301f_0_11866"/>
              <p:cNvSpPr/>
              <p:nvPr/>
            </p:nvSpPr>
            <p:spPr>
              <a:xfrm>
                <a:off x="4975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33" name="Google Shape;4833;g15d961c301f_0_11866"/>
              <p:cNvSpPr/>
              <p:nvPr/>
            </p:nvSpPr>
            <p:spPr>
              <a:xfrm>
                <a:off x="4975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34" name="Google Shape;4834;g15d961c301f_0_11866"/>
              <p:cNvSpPr/>
              <p:nvPr/>
            </p:nvSpPr>
            <p:spPr>
              <a:xfrm>
                <a:off x="4975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35" name="Google Shape;4835;g15d961c301f_0_11866"/>
              <p:cNvSpPr/>
              <p:nvPr/>
            </p:nvSpPr>
            <p:spPr>
              <a:xfrm>
                <a:off x="4975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36" name="Google Shape;4836;g15d961c301f_0_11866"/>
              <p:cNvSpPr/>
              <p:nvPr/>
            </p:nvSpPr>
            <p:spPr>
              <a:xfrm>
                <a:off x="4975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37" name="Google Shape;4837;g15d961c301f_0_11866"/>
              <p:cNvSpPr/>
              <p:nvPr/>
            </p:nvSpPr>
            <p:spPr>
              <a:xfrm>
                <a:off x="5128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38" name="Google Shape;4838;g15d961c301f_0_11866"/>
              <p:cNvSpPr/>
              <p:nvPr/>
            </p:nvSpPr>
            <p:spPr>
              <a:xfrm>
                <a:off x="5051" y="55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39" name="Google Shape;4839;g15d961c301f_0_11866"/>
              <p:cNvSpPr/>
              <p:nvPr/>
            </p:nvSpPr>
            <p:spPr>
              <a:xfrm>
                <a:off x="5128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40" name="Google Shape;4840;g15d961c301f_0_11866"/>
              <p:cNvSpPr/>
              <p:nvPr/>
            </p:nvSpPr>
            <p:spPr>
              <a:xfrm>
                <a:off x="5128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41" name="Google Shape;4841;g15d961c301f_0_11866"/>
              <p:cNvSpPr/>
              <p:nvPr/>
            </p:nvSpPr>
            <p:spPr>
              <a:xfrm>
                <a:off x="5051" y="256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42" name="Google Shape;4842;g15d961c301f_0_11866"/>
              <p:cNvSpPr/>
              <p:nvPr/>
            </p:nvSpPr>
            <p:spPr>
              <a:xfrm>
                <a:off x="5432" y="270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43" name="Google Shape;4843;g15d961c301f_0_11866"/>
              <p:cNvSpPr/>
              <p:nvPr/>
            </p:nvSpPr>
            <p:spPr>
              <a:xfrm>
                <a:off x="5432" y="602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44" name="Google Shape;4844;g15d961c301f_0_11866"/>
              <p:cNvSpPr/>
              <p:nvPr/>
            </p:nvSpPr>
            <p:spPr>
              <a:xfrm>
                <a:off x="5503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45" name="Google Shape;4845;g15d961c301f_0_11866"/>
              <p:cNvSpPr/>
              <p:nvPr/>
            </p:nvSpPr>
            <p:spPr>
              <a:xfrm>
                <a:off x="5280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46" name="Google Shape;4846;g15d961c301f_0_11866"/>
              <p:cNvSpPr/>
              <p:nvPr/>
            </p:nvSpPr>
            <p:spPr>
              <a:xfrm>
                <a:off x="5280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47" name="Google Shape;4847;g15d961c301f_0_11866"/>
              <p:cNvSpPr/>
              <p:nvPr/>
            </p:nvSpPr>
            <p:spPr>
              <a:xfrm>
                <a:off x="5432" y="688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48" name="Google Shape;4848;g15d961c301f_0_11866"/>
              <p:cNvSpPr/>
              <p:nvPr/>
            </p:nvSpPr>
            <p:spPr>
              <a:xfrm>
                <a:off x="5356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49" name="Google Shape;4849;g15d961c301f_0_11866"/>
              <p:cNvSpPr/>
              <p:nvPr/>
            </p:nvSpPr>
            <p:spPr>
              <a:xfrm>
                <a:off x="5356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50" name="Google Shape;4850;g15d961c301f_0_11866"/>
              <p:cNvSpPr/>
              <p:nvPr/>
            </p:nvSpPr>
            <p:spPr>
              <a:xfrm>
                <a:off x="5356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51" name="Google Shape;4851;g15d961c301f_0_11866"/>
              <p:cNvSpPr/>
              <p:nvPr/>
            </p:nvSpPr>
            <p:spPr>
              <a:xfrm>
                <a:off x="5432" y="775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52" name="Google Shape;4852;g15d961c301f_0_11866"/>
              <p:cNvSpPr/>
              <p:nvPr/>
            </p:nvSpPr>
            <p:spPr>
              <a:xfrm>
                <a:off x="5356" y="283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53" name="Google Shape;4853;g15d961c301f_0_11866"/>
              <p:cNvSpPr/>
              <p:nvPr/>
            </p:nvSpPr>
            <p:spPr>
              <a:xfrm>
                <a:off x="5356" y="274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54" name="Google Shape;4854;g15d961c301f_0_11866"/>
              <p:cNvSpPr/>
              <p:nvPr/>
            </p:nvSpPr>
            <p:spPr>
              <a:xfrm>
                <a:off x="3309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55" name="Google Shape;4855;g15d961c301f_0_11866"/>
              <p:cNvSpPr/>
              <p:nvPr/>
            </p:nvSpPr>
            <p:spPr>
              <a:xfrm>
                <a:off x="3233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56" name="Google Shape;4856;g15d961c301f_0_11866"/>
              <p:cNvSpPr/>
              <p:nvPr/>
            </p:nvSpPr>
            <p:spPr>
              <a:xfrm>
                <a:off x="3309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57" name="Google Shape;4857;g15d961c301f_0_11866"/>
              <p:cNvSpPr/>
              <p:nvPr/>
            </p:nvSpPr>
            <p:spPr>
              <a:xfrm>
                <a:off x="3309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58" name="Google Shape;4858;g15d961c301f_0_11866"/>
              <p:cNvSpPr/>
              <p:nvPr/>
            </p:nvSpPr>
            <p:spPr>
              <a:xfrm>
                <a:off x="3309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59" name="Google Shape;4859;g15d961c301f_0_11866"/>
              <p:cNvSpPr/>
              <p:nvPr/>
            </p:nvSpPr>
            <p:spPr>
              <a:xfrm>
                <a:off x="3309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60" name="Google Shape;4860;g15d961c301f_0_11866"/>
              <p:cNvSpPr/>
              <p:nvPr/>
            </p:nvSpPr>
            <p:spPr>
              <a:xfrm>
                <a:off x="3309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61" name="Google Shape;4861;g15d961c301f_0_11866"/>
              <p:cNvSpPr/>
              <p:nvPr/>
            </p:nvSpPr>
            <p:spPr>
              <a:xfrm>
                <a:off x="3309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62" name="Google Shape;4862;g15d961c301f_0_11866"/>
              <p:cNvSpPr/>
              <p:nvPr/>
            </p:nvSpPr>
            <p:spPr>
              <a:xfrm>
                <a:off x="3309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63" name="Google Shape;4863;g15d961c301f_0_11866"/>
              <p:cNvSpPr/>
              <p:nvPr/>
            </p:nvSpPr>
            <p:spPr>
              <a:xfrm>
                <a:off x="3309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64" name="Google Shape;4864;g15d961c301f_0_11866"/>
              <p:cNvSpPr/>
              <p:nvPr/>
            </p:nvSpPr>
            <p:spPr>
              <a:xfrm>
                <a:off x="3309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65" name="Google Shape;4865;g15d961c301f_0_11866"/>
              <p:cNvSpPr/>
              <p:nvPr/>
            </p:nvSpPr>
            <p:spPr>
              <a:xfrm>
                <a:off x="3309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66" name="Google Shape;4866;g15d961c301f_0_11866"/>
              <p:cNvSpPr/>
              <p:nvPr/>
            </p:nvSpPr>
            <p:spPr>
              <a:xfrm>
                <a:off x="3309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67" name="Google Shape;4867;g15d961c301f_0_11866"/>
              <p:cNvSpPr/>
              <p:nvPr/>
            </p:nvSpPr>
            <p:spPr>
              <a:xfrm>
                <a:off x="3309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68" name="Google Shape;4868;g15d961c301f_0_11866"/>
              <p:cNvSpPr/>
              <p:nvPr/>
            </p:nvSpPr>
            <p:spPr>
              <a:xfrm>
                <a:off x="3309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69" name="Google Shape;4869;g15d961c301f_0_11866"/>
              <p:cNvSpPr/>
              <p:nvPr/>
            </p:nvSpPr>
            <p:spPr>
              <a:xfrm>
                <a:off x="3385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70" name="Google Shape;4870;g15d961c301f_0_11866"/>
              <p:cNvSpPr/>
              <p:nvPr/>
            </p:nvSpPr>
            <p:spPr>
              <a:xfrm>
                <a:off x="3385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71" name="Google Shape;4871;g15d961c301f_0_11866"/>
              <p:cNvSpPr/>
              <p:nvPr/>
            </p:nvSpPr>
            <p:spPr>
              <a:xfrm>
                <a:off x="3385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72" name="Google Shape;4872;g15d961c301f_0_11866"/>
              <p:cNvSpPr/>
              <p:nvPr/>
            </p:nvSpPr>
            <p:spPr>
              <a:xfrm>
                <a:off x="3385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73" name="Google Shape;4873;g15d961c301f_0_11866"/>
              <p:cNvSpPr/>
              <p:nvPr/>
            </p:nvSpPr>
            <p:spPr>
              <a:xfrm>
                <a:off x="3385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74" name="Google Shape;4874;g15d961c301f_0_11866"/>
              <p:cNvSpPr/>
              <p:nvPr/>
            </p:nvSpPr>
            <p:spPr>
              <a:xfrm>
                <a:off x="3385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75" name="Google Shape;4875;g15d961c301f_0_11866"/>
              <p:cNvSpPr/>
              <p:nvPr/>
            </p:nvSpPr>
            <p:spPr>
              <a:xfrm>
                <a:off x="3385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76" name="Google Shape;4876;g15d961c301f_0_11866"/>
              <p:cNvSpPr/>
              <p:nvPr/>
            </p:nvSpPr>
            <p:spPr>
              <a:xfrm>
                <a:off x="3385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77" name="Google Shape;4877;g15d961c301f_0_11866"/>
              <p:cNvSpPr/>
              <p:nvPr/>
            </p:nvSpPr>
            <p:spPr>
              <a:xfrm>
                <a:off x="3385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78" name="Google Shape;4878;g15d961c301f_0_11866"/>
              <p:cNvSpPr/>
              <p:nvPr/>
            </p:nvSpPr>
            <p:spPr>
              <a:xfrm>
                <a:off x="3309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79" name="Google Shape;4879;g15d961c301f_0_11866"/>
              <p:cNvSpPr/>
              <p:nvPr/>
            </p:nvSpPr>
            <p:spPr>
              <a:xfrm>
                <a:off x="3385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80" name="Google Shape;4880;g15d961c301f_0_11866"/>
              <p:cNvSpPr/>
              <p:nvPr/>
            </p:nvSpPr>
            <p:spPr>
              <a:xfrm>
                <a:off x="3385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81" name="Google Shape;4881;g15d961c301f_0_11866"/>
              <p:cNvSpPr/>
              <p:nvPr/>
            </p:nvSpPr>
            <p:spPr>
              <a:xfrm>
                <a:off x="3385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82" name="Google Shape;4882;g15d961c301f_0_11866"/>
              <p:cNvSpPr/>
              <p:nvPr/>
            </p:nvSpPr>
            <p:spPr>
              <a:xfrm>
                <a:off x="3385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83" name="Google Shape;4883;g15d961c301f_0_11866"/>
              <p:cNvSpPr/>
              <p:nvPr/>
            </p:nvSpPr>
            <p:spPr>
              <a:xfrm>
                <a:off x="3385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84" name="Google Shape;4884;g15d961c301f_0_11866"/>
              <p:cNvSpPr/>
              <p:nvPr/>
            </p:nvSpPr>
            <p:spPr>
              <a:xfrm>
                <a:off x="3385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85" name="Google Shape;4885;g15d961c301f_0_11866"/>
              <p:cNvSpPr/>
              <p:nvPr/>
            </p:nvSpPr>
            <p:spPr>
              <a:xfrm>
                <a:off x="3157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86" name="Google Shape;4886;g15d961c301f_0_11866"/>
              <p:cNvSpPr/>
              <p:nvPr/>
            </p:nvSpPr>
            <p:spPr>
              <a:xfrm>
                <a:off x="3157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87" name="Google Shape;4887;g15d961c301f_0_11866"/>
              <p:cNvSpPr/>
              <p:nvPr/>
            </p:nvSpPr>
            <p:spPr>
              <a:xfrm>
                <a:off x="3157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88" name="Google Shape;4888;g15d961c301f_0_11866"/>
              <p:cNvSpPr/>
              <p:nvPr/>
            </p:nvSpPr>
            <p:spPr>
              <a:xfrm>
                <a:off x="3157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89" name="Google Shape;4889;g15d961c301f_0_11866"/>
              <p:cNvSpPr/>
              <p:nvPr/>
            </p:nvSpPr>
            <p:spPr>
              <a:xfrm>
                <a:off x="3157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90" name="Google Shape;4890;g15d961c301f_0_11866"/>
              <p:cNvSpPr/>
              <p:nvPr/>
            </p:nvSpPr>
            <p:spPr>
              <a:xfrm>
                <a:off x="3157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91" name="Google Shape;4891;g15d961c301f_0_11866"/>
              <p:cNvSpPr/>
              <p:nvPr/>
            </p:nvSpPr>
            <p:spPr>
              <a:xfrm>
                <a:off x="3157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92" name="Google Shape;4892;g15d961c301f_0_11866"/>
              <p:cNvSpPr/>
              <p:nvPr/>
            </p:nvSpPr>
            <p:spPr>
              <a:xfrm>
                <a:off x="3157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93" name="Google Shape;4893;g15d961c301f_0_11866"/>
              <p:cNvSpPr/>
              <p:nvPr/>
            </p:nvSpPr>
            <p:spPr>
              <a:xfrm>
                <a:off x="3233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4894" name="Google Shape;4894;g15d961c301f_0_11866"/>
            <p:cNvGrpSpPr/>
            <p:nvPr/>
          </p:nvGrpSpPr>
          <p:grpSpPr>
            <a:xfrm>
              <a:off x="2623" y="338"/>
              <a:ext cx="2047" cy="2342"/>
              <a:chOff x="2623" y="338"/>
              <a:chExt cx="2047" cy="2342"/>
            </a:xfrm>
          </p:grpSpPr>
          <p:sp>
            <p:nvSpPr>
              <p:cNvPr id="4895" name="Google Shape;4895;g15d961c301f_0_11866"/>
              <p:cNvSpPr/>
              <p:nvPr/>
            </p:nvSpPr>
            <p:spPr>
              <a:xfrm>
                <a:off x="3233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96" name="Google Shape;4896;g15d961c301f_0_11866"/>
              <p:cNvSpPr/>
              <p:nvPr/>
            </p:nvSpPr>
            <p:spPr>
              <a:xfrm>
                <a:off x="3233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97" name="Google Shape;4897;g15d961c301f_0_11866"/>
              <p:cNvSpPr/>
              <p:nvPr/>
            </p:nvSpPr>
            <p:spPr>
              <a:xfrm>
                <a:off x="3233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98" name="Google Shape;4898;g15d961c301f_0_11866"/>
              <p:cNvSpPr/>
              <p:nvPr/>
            </p:nvSpPr>
            <p:spPr>
              <a:xfrm>
                <a:off x="3233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99" name="Google Shape;4899;g15d961c301f_0_11866"/>
              <p:cNvSpPr/>
              <p:nvPr/>
            </p:nvSpPr>
            <p:spPr>
              <a:xfrm>
                <a:off x="3233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00" name="Google Shape;4900;g15d961c301f_0_11866"/>
              <p:cNvSpPr/>
              <p:nvPr/>
            </p:nvSpPr>
            <p:spPr>
              <a:xfrm>
                <a:off x="3233" y="187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01" name="Google Shape;4901;g15d961c301f_0_11866"/>
              <p:cNvSpPr/>
              <p:nvPr/>
            </p:nvSpPr>
            <p:spPr>
              <a:xfrm>
                <a:off x="3233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02" name="Google Shape;4902;g15d961c301f_0_11866"/>
              <p:cNvSpPr/>
              <p:nvPr/>
            </p:nvSpPr>
            <p:spPr>
              <a:xfrm>
                <a:off x="3233" y="221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03" name="Google Shape;4903;g15d961c301f_0_11866"/>
              <p:cNvSpPr/>
              <p:nvPr/>
            </p:nvSpPr>
            <p:spPr>
              <a:xfrm>
                <a:off x="3157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04" name="Google Shape;4904;g15d961c301f_0_11866"/>
              <p:cNvSpPr/>
              <p:nvPr/>
            </p:nvSpPr>
            <p:spPr>
              <a:xfrm>
                <a:off x="3233" y="204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05" name="Google Shape;4905;g15d961c301f_0_11866"/>
              <p:cNvSpPr/>
              <p:nvPr/>
            </p:nvSpPr>
            <p:spPr>
              <a:xfrm>
                <a:off x="3233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06" name="Google Shape;4906;g15d961c301f_0_11866"/>
              <p:cNvSpPr/>
              <p:nvPr/>
            </p:nvSpPr>
            <p:spPr>
              <a:xfrm>
                <a:off x="3233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07" name="Google Shape;4907;g15d961c301f_0_11866"/>
              <p:cNvSpPr/>
              <p:nvPr/>
            </p:nvSpPr>
            <p:spPr>
              <a:xfrm>
                <a:off x="3233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08" name="Google Shape;4908;g15d961c301f_0_11866"/>
              <p:cNvSpPr/>
              <p:nvPr/>
            </p:nvSpPr>
            <p:spPr>
              <a:xfrm>
                <a:off x="3233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09" name="Google Shape;4909;g15d961c301f_0_11866"/>
              <p:cNvSpPr/>
              <p:nvPr/>
            </p:nvSpPr>
            <p:spPr>
              <a:xfrm>
                <a:off x="3233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10" name="Google Shape;4910;g15d961c301f_0_11866"/>
              <p:cNvSpPr/>
              <p:nvPr/>
            </p:nvSpPr>
            <p:spPr>
              <a:xfrm>
                <a:off x="3233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11" name="Google Shape;4911;g15d961c301f_0_11866"/>
              <p:cNvSpPr/>
              <p:nvPr/>
            </p:nvSpPr>
            <p:spPr>
              <a:xfrm>
                <a:off x="3609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12" name="Google Shape;4912;g15d961c301f_0_11866"/>
              <p:cNvSpPr/>
              <p:nvPr/>
            </p:nvSpPr>
            <p:spPr>
              <a:xfrm>
                <a:off x="3609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13" name="Google Shape;4913;g15d961c301f_0_11866"/>
              <p:cNvSpPr/>
              <p:nvPr/>
            </p:nvSpPr>
            <p:spPr>
              <a:xfrm>
                <a:off x="3609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14" name="Google Shape;4914;g15d961c301f_0_11866"/>
              <p:cNvSpPr/>
              <p:nvPr/>
            </p:nvSpPr>
            <p:spPr>
              <a:xfrm>
                <a:off x="3609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15" name="Google Shape;4915;g15d961c301f_0_11866"/>
              <p:cNvSpPr/>
              <p:nvPr/>
            </p:nvSpPr>
            <p:spPr>
              <a:xfrm>
                <a:off x="3609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16" name="Google Shape;4916;g15d961c301f_0_11866"/>
              <p:cNvSpPr/>
              <p:nvPr/>
            </p:nvSpPr>
            <p:spPr>
              <a:xfrm>
                <a:off x="3609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17" name="Google Shape;4917;g15d961c301f_0_11866"/>
              <p:cNvSpPr/>
              <p:nvPr/>
            </p:nvSpPr>
            <p:spPr>
              <a:xfrm>
                <a:off x="3609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18" name="Google Shape;4918;g15d961c301f_0_11866"/>
              <p:cNvSpPr/>
              <p:nvPr/>
            </p:nvSpPr>
            <p:spPr>
              <a:xfrm>
                <a:off x="3609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19" name="Google Shape;4919;g15d961c301f_0_11866"/>
              <p:cNvSpPr/>
              <p:nvPr/>
            </p:nvSpPr>
            <p:spPr>
              <a:xfrm>
                <a:off x="3609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20" name="Google Shape;4920;g15d961c301f_0_11866"/>
              <p:cNvSpPr/>
              <p:nvPr/>
            </p:nvSpPr>
            <p:spPr>
              <a:xfrm>
                <a:off x="3532" y="169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21" name="Google Shape;4921;g15d961c301f_0_11866"/>
              <p:cNvSpPr/>
              <p:nvPr/>
            </p:nvSpPr>
            <p:spPr>
              <a:xfrm>
                <a:off x="3532" y="47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22" name="Google Shape;4922;g15d961c301f_0_11866"/>
              <p:cNvSpPr/>
              <p:nvPr/>
            </p:nvSpPr>
            <p:spPr>
              <a:xfrm>
                <a:off x="3532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23" name="Google Shape;4923;g15d961c301f_0_11866"/>
              <p:cNvSpPr/>
              <p:nvPr/>
            </p:nvSpPr>
            <p:spPr>
              <a:xfrm>
                <a:off x="3609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24" name="Google Shape;4924;g15d961c301f_0_11866"/>
              <p:cNvSpPr/>
              <p:nvPr/>
            </p:nvSpPr>
            <p:spPr>
              <a:xfrm>
                <a:off x="3609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25" name="Google Shape;4925;g15d961c301f_0_11866"/>
              <p:cNvSpPr/>
              <p:nvPr/>
            </p:nvSpPr>
            <p:spPr>
              <a:xfrm>
                <a:off x="3685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26" name="Google Shape;4926;g15d961c301f_0_11866"/>
              <p:cNvSpPr/>
              <p:nvPr/>
            </p:nvSpPr>
            <p:spPr>
              <a:xfrm>
                <a:off x="3685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27" name="Google Shape;4927;g15d961c301f_0_11866"/>
              <p:cNvSpPr/>
              <p:nvPr/>
            </p:nvSpPr>
            <p:spPr>
              <a:xfrm>
                <a:off x="3609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28" name="Google Shape;4928;g15d961c301f_0_11866"/>
              <p:cNvSpPr/>
              <p:nvPr/>
            </p:nvSpPr>
            <p:spPr>
              <a:xfrm>
                <a:off x="3685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29" name="Google Shape;4929;g15d961c301f_0_11866"/>
              <p:cNvSpPr/>
              <p:nvPr/>
            </p:nvSpPr>
            <p:spPr>
              <a:xfrm>
                <a:off x="3685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30" name="Google Shape;4930;g15d961c301f_0_11866"/>
              <p:cNvSpPr/>
              <p:nvPr/>
            </p:nvSpPr>
            <p:spPr>
              <a:xfrm>
                <a:off x="3685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31" name="Google Shape;4931;g15d961c301f_0_11866"/>
              <p:cNvSpPr/>
              <p:nvPr/>
            </p:nvSpPr>
            <p:spPr>
              <a:xfrm>
                <a:off x="3685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32" name="Google Shape;4932;g15d961c301f_0_11866"/>
              <p:cNvSpPr/>
              <p:nvPr/>
            </p:nvSpPr>
            <p:spPr>
              <a:xfrm>
                <a:off x="3685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33" name="Google Shape;4933;g15d961c301f_0_11866"/>
              <p:cNvSpPr/>
              <p:nvPr/>
            </p:nvSpPr>
            <p:spPr>
              <a:xfrm>
                <a:off x="3685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34" name="Google Shape;4934;g15d961c301f_0_11866"/>
              <p:cNvSpPr/>
              <p:nvPr/>
            </p:nvSpPr>
            <p:spPr>
              <a:xfrm>
                <a:off x="3685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35" name="Google Shape;4935;g15d961c301f_0_11866"/>
              <p:cNvSpPr/>
              <p:nvPr/>
            </p:nvSpPr>
            <p:spPr>
              <a:xfrm>
                <a:off x="3685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36" name="Google Shape;4936;g15d961c301f_0_11866"/>
              <p:cNvSpPr/>
              <p:nvPr/>
            </p:nvSpPr>
            <p:spPr>
              <a:xfrm>
                <a:off x="3532" y="90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37" name="Google Shape;4937;g15d961c301f_0_11866"/>
              <p:cNvSpPr/>
              <p:nvPr/>
            </p:nvSpPr>
            <p:spPr>
              <a:xfrm>
                <a:off x="3461" y="1476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38" name="Google Shape;4938;g15d961c301f_0_11866"/>
              <p:cNvSpPr/>
              <p:nvPr/>
            </p:nvSpPr>
            <p:spPr>
              <a:xfrm>
                <a:off x="3461" y="1125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39" name="Google Shape;4939;g15d961c301f_0_11866"/>
              <p:cNvSpPr/>
              <p:nvPr/>
            </p:nvSpPr>
            <p:spPr>
              <a:xfrm>
                <a:off x="3461" y="1212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40" name="Google Shape;4940;g15d961c301f_0_11866"/>
              <p:cNvSpPr/>
              <p:nvPr/>
            </p:nvSpPr>
            <p:spPr>
              <a:xfrm>
                <a:off x="3461" y="1649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41" name="Google Shape;4941;g15d961c301f_0_11866"/>
              <p:cNvSpPr/>
              <p:nvPr/>
            </p:nvSpPr>
            <p:spPr>
              <a:xfrm>
                <a:off x="3461" y="1562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42" name="Google Shape;4942;g15d961c301f_0_11866"/>
              <p:cNvSpPr/>
              <p:nvPr/>
            </p:nvSpPr>
            <p:spPr>
              <a:xfrm>
                <a:off x="3461" y="861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43" name="Google Shape;4943;g15d961c301f_0_11866"/>
              <p:cNvSpPr/>
              <p:nvPr/>
            </p:nvSpPr>
            <p:spPr>
              <a:xfrm>
                <a:off x="3461" y="1039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44" name="Google Shape;4944;g15d961c301f_0_11866"/>
              <p:cNvSpPr/>
              <p:nvPr/>
            </p:nvSpPr>
            <p:spPr>
              <a:xfrm>
                <a:off x="3461" y="775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45" name="Google Shape;4945;g15d961c301f_0_11866"/>
              <p:cNvSpPr/>
              <p:nvPr/>
            </p:nvSpPr>
            <p:spPr>
              <a:xfrm>
                <a:off x="3461" y="952"/>
                <a:ext cx="71" cy="61"/>
              </a:xfrm>
              <a:custGeom>
                <a:rect b="b" l="l" r="r" t="t"/>
                <a:pathLst>
                  <a:path extrusionOk="0" h="61" w="71">
                    <a:moveTo>
                      <a:pt x="16" y="0"/>
                    </a:moveTo>
                    <a:lnTo>
                      <a:pt x="0" y="31"/>
                    </a:lnTo>
                    <a:lnTo>
                      <a:pt x="16" y="61"/>
                    </a:lnTo>
                    <a:lnTo>
                      <a:pt x="56" y="61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46" name="Google Shape;4946;g15d961c301f_0_11866"/>
              <p:cNvSpPr/>
              <p:nvPr/>
            </p:nvSpPr>
            <p:spPr>
              <a:xfrm>
                <a:off x="3385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7"/>
                    </a:lnTo>
                    <a:lnTo>
                      <a:pt x="56" y="67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47" name="Google Shape;4947;g15d961c301f_0_11866"/>
              <p:cNvSpPr/>
              <p:nvPr/>
            </p:nvSpPr>
            <p:spPr>
              <a:xfrm>
                <a:off x="3532" y="72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48" name="Google Shape;4948;g15d961c301f_0_11866"/>
              <p:cNvSpPr/>
              <p:nvPr/>
            </p:nvSpPr>
            <p:spPr>
              <a:xfrm>
                <a:off x="3532" y="82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49" name="Google Shape;4949;g15d961c301f_0_11866"/>
              <p:cNvSpPr/>
              <p:nvPr/>
            </p:nvSpPr>
            <p:spPr>
              <a:xfrm>
                <a:off x="3532" y="108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50" name="Google Shape;4950;g15d961c301f_0_11866"/>
              <p:cNvSpPr/>
              <p:nvPr/>
            </p:nvSpPr>
            <p:spPr>
              <a:xfrm>
                <a:off x="3532" y="117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51" name="Google Shape;4951;g15d961c301f_0_11866"/>
              <p:cNvSpPr/>
              <p:nvPr/>
            </p:nvSpPr>
            <p:spPr>
              <a:xfrm>
                <a:off x="3532" y="125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52" name="Google Shape;4952;g15d961c301f_0_11866"/>
              <p:cNvSpPr/>
              <p:nvPr/>
            </p:nvSpPr>
            <p:spPr>
              <a:xfrm>
                <a:off x="3461" y="688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53" name="Google Shape;4953;g15d961c301f_0_11866"/>
              <p:cNvSpPr/>
              <p:nvPr/>
            </p:nvSpPr>
            <p:spPr>
              <a:xfrm>
                <a:off x="3532" y="134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54" name="Google Shape;4954;g15d961c301f_0_11866"/>
              <p:cNvSpPr/>
              <p:nvPr/>
            </p:nvSpPr>
            <p:spPr>
              <a:xfrm>
                <a:off x="3461" y="174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55" name="Google Shape;4955;g15d961c301f_0_11866"/>
              <p:cNvSpPr/>
              <p:nvPr/>
            </p:nvSpPr>
            <p:spPr>
              <a:xfrm>
                <a:off x="3532" y="143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56" name="Google Shape;4956;g15d961c301f_0_11866"/>
              <p:cNvSpPr/>
              <p:nvPr/>
            </p:nvSpPr>
            <p:spPr>
              <a:xfrm>
                <a:off x="3532" y="160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57" name="Google Shape;4957;g15d961c301f_0_11866"/>
              <p:cNvSpPr/>
              <p:nvPr/>
            </p:nvSpPr>
            <p:spPr>
              <a:xfrm>
                <a:off x="3532" y="152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1"/>
                    </a:lnTo>
                    <a:lnTo>
                      <a:pt x="61" y="61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58" name="Google Shape;4958;g15d961c301f_0_11866"/>
              <p:cNvSpPr/>
              <p:nvPr/>
            </p:nvSpPr>
            <p:spPr>
              <a:xfrm>
                <a:off x="3532" y="99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59" name="Google Shape;4959;g15d961c301f_0_11866"/>
              <p:cNvSpPr/>
              <p:nvPr/>
            </p:nvSpPr>
            <p:spPr>
              <a:xfrm>
                <a:off x="2776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60" name="Google Shape;4960;g15d961c301f_0_11866"/>
              <p:cNvSpPr/>
              <p:nvPr/>
            </p:nvSpPr>
            <p:spPr>
              <a:xfrm>
                <a:off x="2852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61" name="Google Shape;4961;g15d961c301f_0_11866"/>
              <p:cNvSpPr/>
              <p:nvPr/>
            </p:nvSpPr>
            <p:spPr>
              <a:xfrm>
                <a:off x="2852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62" name="Google Shape;4962;g15d961c301f_0_11866"/>
              <p:cNvSpPr/>
              <p:nvPr/>
            </p:nvSpPr>
            <p:spPr>
              <a:xfrm>
                <a:off x="2852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63" name="Google Shape;4963;g15d961c301f_0_11866"/>
              <p:cNvSpPr/>
              <p:nvPr/>
            </p:nvSpPr>
            <p:spPr>
              <a:xfrm>
                <a:off x="2852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64" name="Google Shape;4964;g15d961c301f_0_11866"/>
              <p:cNvSpPr/>
              <p:nvPr/>
            </p:nvSpPr>
            <p:spPr>
              <a:xfrm>
                <a:off x="2852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65" name="Google Shape;4965;g15d961c301f_0_11866"/>
              <p:cNvSpPr/>
              <p:nvPr/>
            </p:nvSpPr>
            <p:spPr>
              <a:xfrm>
                <a:off x="2852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66" name="Google Shape;4966;g15d961c301f_0_11866"/>
              <p:cNvSpPr/>
              <p:nvPr/>
            </p:nvSpPr>
            <p:spPr>
              <a:xfrm>
                <a:off x="2852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67" name="Google Shape;4967;g15d961c301f_0_11866"/>
              <p:cNvSpPr/>
              <p:nvPr/>
            </p:nvSpPr>
            <p:spPr>
              <a:xfrm>
                <a:off x="2852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68" name="Google Shape;4968;g15d961c301f_0_11866"/>
              <p:cNvSpPr/>
              <p:nvPr/>
            </p:nvSpPr>
            <p:spPr>
              <a:xfrm>
                <a:off x="2852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69" name="Google Shape;4969;g15d961c301f_0_11866"/>
              <p:cNvSpPr/>
              <p:nvPr/>
            </p:nvSpPr>
            <p:spPr>
              <a:xfrm>
                <a:off x="2852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70" name="Google Shape;4970;g15d961c301f_0_11866"/>
              <p:cNvSpPr/>
              <p:nvPr/>
            </p:nvSpPr>
            <p:spPr>
              <a:xfrm>
                <a:off x="2852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71" name="Google Shape;4971;g15d961c301f_0_11866"/>
              <p:cNvSpPr/>
              <p:nvPr/>
            </p:nvSpPr>
            <p:spPr>
              <a:xfrm>
                <a:off x="2852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72" name="Google Shape;4972;g15d961c301f_0_11866"/>
              <p:cNvSpPr/>
              <p:nvPr/>
            </p:nvSpPr>
            <p:spPr>
              <a:xfrm>
                <a:off x="2928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73" name="Google Shape;4973;g15d961c301f_0_11866"/>
              <p:cNvSpPr/>
              <p:nvPr/>
            </p:nvSpPr>
            <p:spPr>
              <a:xfrm>
                <a:off x="2852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74" name="Google Shape;4974;g15d961c301f_0_11866"/>
              <p:cNvSpPr/>
              <p:nvPr/>
            </p:nvSpPr>
            <p:spPr>
              <a:xfrm>
                <a:off x="2928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56" y="67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75" name="Google Shape;4975;g15d961c301f_0_11866"/>
              <p:cNvSpPr/>
              <p:nvPr/>
            </p:nvSpPr>
            <p:spPr>
              <a:xfrm>
                <a:off x="2852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76" name="Google Shape;4976;g15d961c301f_0_11866"/>
              <p:cNvSpPr/>
              <p:nvPr/>
            </p:nvSpPr>
            <p:spPr>
              <a:xfrm>
                <a:off x="2699" y="121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77" name="Google Shape;4977;g15d961c301f_0_11866"/>
              <p:cNvSpPr/>
              <p:nvPr/>
            </p:nvSpPr>
            <p:spPr>
              <a:xfrm>
                <a:off x="2699" y="174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78" name="Google Shape;4978;g15d961c301f_0_11866"/>
              <p:cNvSpPr/>
              <p:nvPr/>
            </p:nvSpPr>
            <p:spPr>
              <a:xfrm>
                <a:off x="2699" y="129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79" name="Google Shape;4979;g15d961c301f_0_11866"/>
              <p:cNvSpPr/>
              <p:nvPr/>
            </p:nvSpPr>
            <p:spPr>
              <a:xfrm>
                <a:off x="2699" y="156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80" name="Google Shape;4980;g15d961c301f_0_11866"/>
              <p:cNvSpPr/>
              <p:nvPr/>
            </p:nvSpPr>
            <p:spPr>
              <a:xfrm>
                <a:off x="2699" y="164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81" name="Google Shape;4981;g15d961c301f_0_11866"/>
              <p:cNvSpPr/>
              <p:nvPr/>
            </p:nvSpPr>
            <p:spPr>
              <a:xfrm>
                <a:off x="2699" y="147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82" name="Google Shape;4982;g15d961c301f_0_11866"/>
              <p:cNvSpPr/>
              <p:nvPr/>
            </p:nvSpPr>
            <p:spPr>
              <a:xfrm>
                <a:off x="2623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83" name="Google Shape;4983;g15d961c301f_0_11866"/>
              <p:cNvSpPr/>
              <p:nvPr/>
            </p:nvSpPr>
            <p:spPr>
              <a:xfrm>
                <a:off x="2699" y="182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84" name="Google Shape;4984;g15d961c301f_0_11866"/>
              <p:cNvSpPr/>
              <p:nvPr/>
            </p:nvSpPr>
            <p:spPr>
              <a:xfrm>
                <a:off x="2776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85" name="Google Shape;4985;g15d961c301f_0_11866"/>
              <p:cNvSpPr/>
              <p:nvPr/>
            </p:nvSpPr>
            <p:spPr>
              <a:xfrm>
                <a:off x="2776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86" name="Google Shape;4986;g15d961c301f_0_11866"/>
              <p:cNvSpPr/>
              <p:nvPr/>
            </p:nvSpPr>
            <p:spPr>
              <a:xfrm>
                <a:off x="2776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87" name="Google Shape;4987;g15d961c301f_0_11866"/>
              <p:cNvSpPr/>
              <p:nvPr/>
            </p:nvSpPr>
            <p:spPr>
              <a:xfrm>
                <a:off x="2776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88" name="Google Shape;4988;g15d961c301f_0_11866"/>
              <p:cNvSpPr/>
              <p:nvPr/>
            </p:nvSpPr>
            <p:spPr>
              <a:xfrm>
                <a:off x="2776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89" name="Google Shape;4989;g15d961c301f_0_11866"/>
              <p:cNvSpPr/>
              <p:nvPr/>
            </p:nvSpPr>
            <p:spPr>
              <a:xfrm>
                <a:off x="2776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90" name="Google Shape;4990;g15d961c301f_0_11866"/>
              <p:cNvSpPr/>
              <p:nvPr/>
            </p:nvSpPr>
            <p:spPr>
              <a:xfrm>
                <a:off x="2776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91" name="Google Shape;4991;g15d961c301f_0_11866"/>
              <p:cNvSpPr/>
              <p:nvPr/>
            </p:nvSpPr>
            <p:spPr>
              <a:xfrm>
                <a:off x="2776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92" name="Google Shape;4992;g15d961c301f_0_11866"/>
              <p:cNvSpPr/>
              <p:nvPr/>
            </p:nvSpPr>
            <p:spPr>
              <a:xfrm>
                <a:off x="2776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93" name="Google Shape;4993;g15d961c301f_0_11866"/>
              <p:cNvSpPr/>
              <p:nvPr/>
            </p:nvSpPr>
            <p:spPr>
              <a:xfrm>
                <a:off x="2699" y="191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94" name="Google Shape;4994;g15d961c301f_0_11866"/>
              <p:cNvSpPr/>
              <p:nvPr/>
            </p:nvSpPr>
            <p:spPr>
              <a:xfrm>
                <a:off x="2776" y="187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95" name="Google Shape;4995;g15d961c301f_0_11866"/>
              <p:cNvSpPr/>
              <p:nvPr/>
            </p:nvSpPr>
            <p:spPr>
              <a:xfrm>
                <a:off x="3080" y="248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96" name="Google Shape;4996;g15d961c301f_0_11866"/>
              <p:cNvSpPr/>
              <p:nvPr/>
            </p:nvSpPr>
            <p:spPr>
              <a:xfrm>
                <a:off x="3080" y="221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97" name="Google Shape;4997;g15d961c301f_0_11866"/>
              <p:cNvSpPr/>
              <p:nvPr/>
            </p:nvSpPr>
            <p:spPr>
              <a:xfrm>
                <a:off x="3080" y="230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98" name="Google Shape;4998;g15d961c301f_0_11866"/>
              <p:cNvSpPr/>
              <p:nvPr/>
            </p:nvSpPr>
            <p:spPr>
              <a:xfrm>
                <a:off x="3004" y="261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99" name="Google Shape;4999;g15d961c301f_0_11866"/>
              <p:cNvSpPr/>
              <p:nvPr/>
            </p:nvSpPr>
            <p:spPr>
              <a:xfrm>
                <a:off x="3080" y="2395"/>
                <a:ext cx="77" cy="67"/>
              </a:xfrm>
              <a:custGeom>
                <a:rect b="b" l="l" r="r" t="t"/>
                <a:pathLst>
                  <a:path extrusionOk="0" h="67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7"/>
                    </a:lnTo>
                    <a:lnTo>
                      <a:pt x="56" y="67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00" name="Google Shape;5000;g15d961c301f_0_11866"/>
              <p:cNvSpPr/>
              <p:nvPr/>
            </p:nvSpPr>
            <p:spPr>
              <a:xfrm>
                <a:off x="3080" y="187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01" name="Google Shape;5001;g15d961c301f_0_11866"/>
              <p:cNvSpPr/>
              <p:nvPr/>
            </p:nvSpPr>
            <p:spPr>
              <a:xfrm>
                <a:off x="3080" y="178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02" name="Google Shape;5002;g15d961c301f_0_11866"/>
              <p:cNvSpPr/>
              <p:nvPr/>
            </p:nvSpPr>
            <p:spPr>
              <a:xfrm>
                <a:off x="3080" y="213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03" name="Google Shape;5003;g15d961c301f_0_11866"/>
              <p:cNvSpPr/>
              <p:nvPr/>
            </p:nvSpPr>
            <p:spPr>
              <a:xfrm>
                <a:off x="3080" y="204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04" name="Google Shape;5004;g15d961c301f_0_11866"/>
              <p:cNvSpPr/>
              <p:nvPr/>
            </p:nvSpPr>
            <p:spPr>
              <a:xfrm>
                <a:off x="3080" y="195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05" name="Google Shape;5005;g15d961c301f_0_11866"/>
              <p:cNvSpPr/>
              <p:nvPr/>
            </p:nvSpPr>
            <p:spPr>
              <a:xfrm>
                <a:off x="3080" y="169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06" name="Google Shape;5006;g15d961c301f_0_11866"/>
              <p:cNvSpPr/>
              <p:nvPr/>
            </p:nvSpPr>
            <p:spPr>
              <a:xfrm>
                <a:off x="3080" y="82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07" name="Google Shape;5007;g15d961c301f_0_11866"/>
              <p:cNvSpPr/>
              <p:nvPr/>
            </p:nvSpPr>
            <p:spPr>
              <a:xfrm>
                <a:off x="3080" y="108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08" name="Google Shape;5008;g15d961c301f_0_11866"/>
              <p:cNvSpPr/>
              <p:nvPr/>
            </p:nvSpPr>
            <p:spPr>
              <a:xfrm>
                <a:off x="3080" y="117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09" name="Google Shape;5009;g15d961c301f_0_11866"/>
              <p:cNvSpPr/>
              <p:nvPr/>
            </p:nvSpPr>
            <p:spPr>
              <a:xfrm>
                <a:off x="3080" y="160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10" name="Google Shape;5010;g15d961c301f_0_11866"/>
              <p:cNvSpPr/>
              <p:nvPr/>
            </p:nvSpPr>
            <p:spPr>
              <a:xfrm>
                <a:off x="3080" y="125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11" name="Google Shape;5011;g15d961c301f_0_11866"/>
              <p:cNvSpPr/>
              <p:nvPr/>
            </p:nvSpPr>
            <p:spPr>
              <a:xfrm>
                <a:off x="3080" y="99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12" name="Google Shape;5012;g15d961c301f_0_11866"/>
              <p:cNvSpPr/>
              <p:nvPr/>
            </p:nvSpPr>
            <p:spPr>
              <a:xfrm>
                <a:off x="3080" y="134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13" name="Google Shape;5013;g15d961c301f_0_11866"/>
              <p:cNvSpPr/>
              <p:nvPr/>
            </p:nvSpPr>
            <p:spPr>
              <a:xfrm>
                <a:off x="3080" y="72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14" name="Google Shape;5014;g15d961c301f_0_11866"/>
              <p:cNvSpPr/>
              <p:nvPr/>
            </p:nvSpPr>
            <p:spPr>
              <a:xfrm>
                <a:off x="3157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15" name="Google Shape;5015;g15d961c301f_0_11866"/>
              <p:cNvSpPr/>
              <p:nvPr/>
            </p:nvSpPr>
            <p:spPr>
              <a:xfrm>
                <a:off x="3157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16" name="Google Shape;5016;g15d961c301f_0_11866"/>
              <p:cNvSpPr/>
              <p:nvPr/>
            </p:nvSpPr>
            <p:spPr>
              <a:xfrm>
                <a:off x="3157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17" name="Google Shape;5017;g15d961c301f_0_11866"/>
              <p:cNvSpPr/>
              <p:nvPr/>
            </p:nvSpPr>
            <p:spPr>
              <a:xfrm>
                <a:off x="3157" y="226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18" name="Google Shape;5018;g15d961c301f_0_11866"/>
              <p:cNvSpPr/>
              <p:nvPr/>
            </p:nvSpPr>
            <p:spPr>
              <a:xfrm>
                <a:off x="3157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19" name="Google Shape;5019;g15d961c301f_0_11866"/>
              <p:cNvSpPr/>
              <p:nvPr/>
            </p:nvSpPr>
            <p:spPr>
              <a:xfrm>
                <a:off x="3157" y="235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20" name="Google Shape;5020;g15d961c301f_0_11866"/>
              <p:cNvSpPr/>
              <p:nvPr/>
            </p:nvSpPr>
            <p:spPr>
              <a:xfrm>
                <a:off x="3157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21" name="Google Shape;5021;g15d961c301f_0_11866"/>
              <p:cNvSpPr/>
              <p:nvPr/>
            </p:nvSpPr>
            <p:spPr>
              <a:xfrm>
                <a:off x="3157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22" name="Google Shape;5022;g15d961c301f_0_11866"/>
              <p:cNvSpPr/>
              <p:nvPr/>
            </p:nvSpPr>
            <p:spPr>
              <a:xfrm>
                <a:off x="3157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23" name="Google Shape;5023;g15d961c301f_0_11866"/>
              <p:cNvSpPr/>
              <p:nvPr/>
            </p:nvSpPr>
            <p:spPr>
              <a:xfrm>
                <a:off x="3157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24" name="Google Shape;5024;g15d961c301f_0_11866"/>
              <p:cNvSpPr/>
              <p:nvPr/>
            </p:nvSpPr>
            <p:spPr>
              <a:xfrm>
                <a:off x="3157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25" name="Google Shape;5025;g15d961c301f_0_11866"/>
              <p:cNvSpPr/>
              <p:nvPr/>
            </p:nvSpPr>
            <p:spPr>
              <a:xfrm>
                <a:off x="2928" y="221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26" name="Google Shape;5026;g15d961c301f_0_11866"/>
              <p:cNvSpPr/>
              <p:nvPr/>
            </p:nvSpPr>
            <p:spPr>
              <a:xfrm>
                <a:off x="3080" y="256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27" name="Google Shape;5027;g15d961c301f_0_11866"/>
              <p:cNvSpPr/>
              <p:nvPr/>
            </p:nvSpPr>
            <p:spPr>
              <a:xfrm>
                <a:off x="3080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28" name="Google Shape;5028;g15d961c301f_0_11866"/>
              <p:cNvSpPr/>
              <p:nvPr/>
            </p:nvSpPr>
            <p:spPr>
              <a:xfrm>
                <a:off x="2928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29" name="Google Shape;5029;g15d961c301f_0_11866"/>
              <p:cNvSpPr/>
              <p:nvPr/>
            </p:nvSpPr>
            <p:spPr>
              <a:xfrm>
                <a:off x="2928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30" name="Google Shape;5030;g15d961c301f_0_11866"/>
              <p:cNvSpPr/>
              <p:nvPr/>
            </p:nvSpPr>
            <p:spPr>
              <a:xfrm>
                <a:off x="2928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31" name="Google Shape;5031;g15d961c301f_0_11866"/>
              <p:cNvSpPr/>
              <p:nvPr/>
            </p:nvSpPr>
            <p:spPr>
              <a:xfrm>
                <a:off x="2928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32" name="Google Shape;5032;g15d961c301f_0_11866"/>
              <p:cNvSpPr/>
              <p:nvPr/>
            </p:nvSpPr>
            <p:spPr>
              <a:xfrm>
                <a:off x="2928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33" name="Google Shape;5033;g15d961c301f_0_11866"/>
              <p:cNvSpPr/>
              <p:nvPr/>
            </p:nvSpPr>
            <p:spPr>
              <a:xfrm>
                <a:off x="2928" y="187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34" name="Google Shape;5034;g15d961c301f_0_11866"/>
              <p:cNvSpPr/>
              <p:nvPr/>
            </p:nvSpPr>
            <p:spPr>
              <a:xfrm>
                <a:off x="2928" y="204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35" name="Google Shape;5035;g15d961c301f_0_11866"/>
              <p:cNvSpPr/>
              <p:nvPr/>
            </p:nvSpPr>
            <p:spPr>
              <a:xfrm>
                <a:off x="2928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36" name="Google Shape;5036;g15d961c301f_0_11866"/>
              <p:cNvSpPr/>
              <p:nvPr/>
            </p:nvSpPr>
            <p:spPr>
              <a:xfrm>
                <a:off x="2928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37" name="Google Shape;5037;g15d961c301f_0_11866"/>
              <p:cNvSpPr/>
              <p:nvPr/>
            </p:nvSpPr>
            <p:spPr>
              <a:xfrm>
                <a:off x="2928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38" name="Google Shape;5038;g15d961c301f_0_11866"/>
              <p:cNvSpPr/>
              <p:nvPr/>
            </p:nvSpPr>
            <p:spPr>
              <a:xfrm>
                <a:off x="2928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39" name="Google Shape;5039;g15d961c301f_0_11866"/>
              <p:cNvSpPr/>
              <p:nvPr/>
            </p:nvSpPr>
            <p:spPr>
              <a:xfrm>
                <a:off x="2928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40" name="Google Shape;5040;g15d961c301f_0_11866"/>
              <p:cNvSpPr/>
              <p:nvPr/>
            </p:nvSpPr>
            <p:spPr>
              <a:xfrm>
                <a:off x="2928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41" name="Google Shape;5041;g15d961c301f_0_11866"/>
              <p:cNvSpPr/>
              <p:nvPr/>
            </p:nvSpPr>
            <p:spPr>
              <a:xfrm>
                <a:off x="3157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42" name="Google Shape;5042;g15d961c301f_0_11866"/>
              <p:cNvSpPr/>
              <p:nvPr/>
            </p:nvSpPr>
            <p:spPr>
              <a:xfrm>
                <a:off x="3004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43" name="Google Shape;5043;g15d961c301f_0_11866"/>
              <p:cNvSpPr/>
              <p:nvPr/>
            </p:nvSpPr>
            <p:spPr>
              <a:xfrm>
                <a:off x="3004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44" name="Google Shape;5044;g15d961c301f_0_11866"/>
              <p:cNvSpPr/>
              <p:nvPr/>
            </p:nvSpPr>
            <p:spPr>
              <a:xfrm>
                <a:off x="3004" y="33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45" name="Google Shape;5045;g15d961c301f_0_11866"/>
              <p:cNvSpPr/>
              <p:nvPr/>
            </p:nvSpPr>
            <p:spPr>
              <a:xfrm>
                <a:off x="3004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46" name="Google Shape;5046;g15d961c301f_0_11866"/>
              <p:cNvSpPr/>
              <p:nvPr/>
            </p:nvSpPr>
            <p:spPr>
              <a:xfrm>
                <a:off x="3004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47" name="Google Shape;5047;g15d961c301f_0_11866"/>
              <p:cNvSpPr/>
              <p:nvPr/>
            </p:nvSpPr>
            <p:spPr>
              <a:xfrm>
                <a:off x="3004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48" name="Google Shape;5048;g15d961c301f_0_11866"/>
              <p:cNvSpPr/>
              <p:nvPr/>
            </p:nvSpPr>
            <p:spPr>
              <a:xfrm>
                <a:off x="3004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49" name="Google Shape;5049;g15d961c301f_0_11866"/>
              <p:cNvSpPr/>
              <p:nvPr/>
            </p:nvSpPr>
            <p:spPr>
              <a:xfrm>
                <a:off x="3004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50" name="Google Shape;5050;g15d961c301f_0_11866"/>
              <p:cNvSpPr/>
              <p:nvPr/>
            </p:nvSpPr>
            <p:spPr>
              <a:xfrm>
                <a:off x="3004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51" name="Google Shape;5051;g15d961c301f_0_11866"/>
              <p:cNvSpPr/>
              <p:nvPr/>
            </p:nvSpPr>
            <p:spPr>
              <a:xfrm>
                <a:off x="3004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52" name="Google Shape;5052;g15d961c301f_0_11866"/>
              <p:cNvSpPr/>
              <p:nvPr/>
            </p:nvSpPr>
            <p:spPr>
              <a:xfrm>
                <a:off x="3004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53" name="Google Shape;5053;g15d961c301f_0_11866"/>
              <p:cNvSpPr/>
              <p:nvPr/>
            </p:nvSpPr>
            <p:spPr>
              <a:xfrm>
                <a:off x="3004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54" name="Google Shape;5054;g15d961c301f_0_11866"/>
              <p:cNvSpPr/>
              <p:nvPr/>
            </p:nvSpPr>
            <p:spPr>
              <a:xfrm>
                <a:off x="3004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55" name="Google Shape;5055;g15d961c301f_0_11866"/>
              <p:cNvSpPr/>
              <p:nvPr/>
            </p:nvSpPr>
            <p:spPr>
              <a:xfrm>
                <a:off x="3004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56" name="Google Shape;5056;g15d961c301f_0_11866"/>
              <p:cNvSpPr/>
              <p:nvPr/>
            </p:nvSpPr>
            <p:spPr>
              <a:xfrm>
                <a:off x="3004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57" name="Google Shape;5057;g15d961c301f_0_11866"/>
              <p:cNvSpPr/>
              <p:nvPr/>
            </p:nvSpPr>
            <p:spPr>
              <a:xfrm>
                <a:off x="3004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58" name="Google Shape;5058;g15d961c301f_0_11866"/>
              <p:cNvSpPr/>
              <p:nvPr/>
            </p:nvSpPr>
            <p:spPr>
              <a:xfrm>
                <a:off x="3004" y="226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59" name="Google Shape;5059;g15d961c301f_0_11866"/>
              <p:cNvSpPr/>
              <p:nvPr/>
            </p:nvSpPr>
            <p:spPr>
              <a:xfrm>
                <a:off x="3004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60" name="Google Shape;5060;g15d961c301f_0_11866"/>
              <p:cNvSpPr/>
              <p:nvPr/>
            </p:nvSpPr>
            <p:spPr>
              <a:xfrm>
                <a:off x="3004" y="235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61" name="Google Shape;5061;g15d961c301f_0_11866"/>
              <p:cNvSpPr/>
              <p:nvPr/>
            </p:nvSpPr>
            <p:spPr>
              <a:xfrm>
                <a:off x="2928" y="248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62" name="Google Shape;5062;g15d961c301f_0_11866"/>
              <p:cNvSpPr/>
              <p:nvPr/>
            </p:nvSpPr>
            <p:spPr>
              <a:xfrm>
                <a:off x="3004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63" name="Google Shape;5063;g15d961c301f_0_11866"/>
              <p:cNvSpPr/>
              <p:nvPr/>
            </p:nvSpPr>
            <p:spPr>
              <a:xfrm>
                <a:off x="4447" y="907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64" name="Google Shape;5064;g15d961c301f_0_11866"/>
              <p:cNvSpPr/>
              <p:nvPr/>
            </p:nvSpPr>
            <p:spPr>
              <a:xfrm>
                <a:off x="4447" y="993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65" name="Google Shape;5065;g15d961c301f_0_11866"/>
              <p:cNvSpPr/>
              <p:nvPr/>
            </p:nvSpPr>
            <p:spPr>
              <a:xfrm>
                <a:off x="4447" y="82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66" name="Google Shape;5066;g15d961c301f_0_11866"/>
              <p:cNvSpPr/>
              <p:nvPr/>
            </p:nvSpPr>
            <p:spPr>
              <a:xfrm>
                <a:off x="4447" y="108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67" name="Google Shape;5067;g15d961c301f_0_11866"/>
              <p:cNvSpPr/>
              <p:nvPr/>
            </p:nvSpPr>
            <p:spPr>
              <a:xfrm>
                <a:off x="4447" y="1171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68" name="Google Shape;5068;g15d961c301f_0_11866"/>
              <p:cNvSpPr/>
              <p:nvPr/>
            </p:nvSpPr>
            <p:spPr>
              <a:xfrm>
                <a:off x="4447" y="1257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69" name="Google Shape;5069;g15d961c301f_0_11866"/>
              <p:cNvSpPr/>
              <p:nvPr/>
            </p:nvSpPr>
            <p:spPr>
              <a:xfrm>
                <a:off x="4447" y="729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70" name="Google Shape;5070;g15d961c301f_0_11866"/>
              <p:cNvSpPr/>
              <p:nvPr/>
            </p:nvSpPr>
            <p:spPr>
              <a:xfrm>
                <a:off x="4447" y="643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71" name="Google Shape;5071;g15d961c301f_0_11866"/>
              <p:cNvSpPr/>
              <p:nvPr/>
            </p:nvSpPr>
            <p:spPr>
              <a:xfrm>
                <a:off x="4447" y="556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72" name="Google Shape;5072;g15d961c301f_0_11866"/>
              <p:cNvSpPr/>
              <p:nvPr/>
            </p:nvSpPr>
            <p:spPr>
              <a:xfrm>
                <a:off x="4447" y="1694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73" name="Google Shape;5073;g15d961c301f_0_11866"/>
              <p:cNvSpPr/>
              <p:nvPr/>
            </p:nvSpPr>
            <p:spPr>
              <a:xfrm>
                <a:off x="4447" y="143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74" name="Google Shape;5074;g15d961c301f_0_11866"/>
              <p:cNvSpPr/>
              <p:nvPr/>
            </p:nvSpPr>
            <p:spPr>
              <a:xfrm>
                <a:off x="4447" y="1522"/>
                <a:ext cx="71" cy="61"/>
              </a:xfrm>
              <a:custGeom>
                <a:rect b="b" l="l" r="r" t="t"/>
                <a:pathLst>
                  <a:path extrusionOk="0" h="61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1"/>
                    </a:lnTo>
                    <a:lnTo>
                      <a:pt x="56" y="61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75" name="Google Shape;5075;g15d961c301f_0_11866"/>
              <p:cNvSpPr/>
              <p:nvPr/>
            </p:nvSpPr>
            <p:spPr>
              <a:xfrm>
                <a:off x="4447" y="1608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76" name="Google Shape;5076;g15d961c301f_0_11866"/>
              <p:cNvSpPr/>
              <p:nvPr/>
            </p:nvSpPr>
            <p:spPr>
              <a:xfrm>
                <a:off x="4447" y="1344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77" name="Google Shape;5077;g15d961c301f_0_11866"/>
              <p:cNvSpPr/>
              <p:nvPr/>
            </p:nvSpPr>
            <p:spPr>
              <a:xfrm>
                <a:off x="4447" y="47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78" name="Google Shape;5078;g15d961c301f_0_11866"/>
              <p:cNvSpPr/>
              <p:nvPr/>
            </p:nvSpPr>
            <p:spPr>
              <a:xfrm>
                <a:off x="4447" y="2045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79" name="Google Shape;5079;g15d961c301f_0_11866"/>
              <p:cNvSpPr/>
              <p:nvPr/>
            </p:nvSpPr>
            <p:spPr>
              <a:xfrm>
                <a:off x="4518" y="261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80" name="Google Shape;5080;g15d961c301f_0_11866"/>
              <p:cNvSpPr/>
              <p:nvPr/>
            </p:nvSpPr>
            <p:spPr>
              <a:xfrm>
                <a:off x="4594" y="187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81" name="Google Shape;5081;g15d961c301f_0_11866"/>
              <p:cNvSpPr/>
              <p:nvPr/>
            </p:nvSpPr>
            <p:spPr>
              <a:xfrm>
                <a:off x="4594" y="204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82" name="Google Shape;5082;g15d961c301f_0_11866"/>
              <p:cNvSpPr/>
              <p:nvPr/>
            </p:nvSpPr>
            <p:spPr>
              <a:xfrm>
                <a:off x="4594" y="248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83" name="Google Shape;5083;g15d961c301f_0_11866"/>
              <p:cNvSpPr/>
              <p:nvPr/>
            </p:nvSpPr>
            <p:spPr>
              <a:xfrm>
                <a:off x="4594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84" name="Google Shape;5084;g15d961c301f_0_11866"/>
              <p:cNvSpPr/>
              <p:nvPr/>
            </p:nvSpPr>
            <p:spPr>
              <a:xfrm>
                <a:off x="4594" y="221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85" name="Google Shape;5085;g15d961c301f_0_11866"/>
              <p:cNvSpPr/>
              <p:nvPr/>
            </p:nvSpPr>
            <p:spPr>
              <a:xfrm>
                <a:off x="4594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86" name="Google Shape;5086;g15d961c301f_0_11866"/>
              <p:cNvSpPr/>
              <p:nvPr/>
            </p:nvSpPr>
            <p:spPr>
              <a:xfrm>
                <a:off x="4594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87" name="Google Shape;5087;g15d961c301f_0_11866"/>
              <p:cNvSpPr/>
              <p:nvPr/>
            </p:nvSpPr>
            <p:spPr>
              <a:xfrm>
                <a:off x="4594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88" name="Google Shape;5088;g15d961c301f_0_11866"/>
              <p:cNvSpPr/>
              <p:nvPr/>
            </p:nvSpPr>
            <p:spPr>
              <a:xfrm>
                <a:off x="4594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61" y="67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89" name="Google Shape;5089;g15d961c301f_0_11866"/>
              <p:cNvSpPr/>
              <p:nvPr/>
            </p:nvSpPr>
            <p:spPr>
              <a:xfrm>
                <a:off x="4594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90" name="Google Shape;5090;g15d961c301f_0_11866"/>
              <p:cNvSpPr/>
              <p:nvPr/>
            </p:nvSpPr>
            <p:spPr>
              <a:xfrm>
                <a:off x="4594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91" name="Google Shape;5091;g15d961c301f_0_11866"/>
              <p:cNvSpPr/>
              <p:nvPr/>
            </p:nvSpPr>
            <p:spPr>
              <a:xfrm>
                <a:off x="4594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92" name="Google Shape;5092;g15d961c301f_0_11866"/>
              <p:cNvSpPr/>
              <p:nvPr/>
            </p:nvSpPr>
            <p:spPr>
              <a:xfrm>
                <a:off x="4594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93" name="Google Shape;5093;g15d961c301f_0_11866"/>
              <p:cNvSpPr/>
              <p:nvPr/>
            </p:nvSpPr>
            <p:spPr>
              <a:xfrm>
                <a:off x="4594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94" name="Google Shape;5094;g15d961c301f_0_11866"/>
              <p:cNvSpPr/>
              <p:nvPr/>
            </p:nvSpPr>
            <p:spPr>
              <a:xfrm>
                <a:off x="4594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5095" name="Google Shape;5095;g15d961c301f_0_11866"/>
            <p:cNvGrpSpPr/>
            <p:nvPr/>
          </p:nvGrpSpPr>
          <p:grpSpPr>
            <a:xfrm>
              <a:off x="3685" y="292"/>
              <a:ext cx="1290" cy="2434"/>
              <a:chOff x="3685" y="292"/>
              <a:chExt cx="1290" cy="2434"/>
            </a:xfrm>
          </p:grpSpPr>
          <p:sp>
            <p:nvSpPr>
              <p:cNvPr id="5096" name="Google Shape;5096;g15d961c301f_0_11866"/>
              <p:cNvSpPr/>
              <p:nvPr/>
            </p:nvSpPr>
            <p:spPr>
              <a:xfrm>
                <a:off x="4371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97" name="Google Shape;5097;g15d961c301f_0_11866"/>
              <p:cNvSpPr/>
              <p:nvPr/>
            </p:nvSpPr>
            <p:spPr>
              <a:xfrm>
                <a:off x="4371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98" name="Google Shape;5098;g15d961c301f_0_11866"/>
              <p:cNvSpPr/>
              <p:nvPr/>
            </p:nvSpPr>
            <p:spPr>
              <a:xfrm>
                <a:off x="4371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99" name="Google Shape;5099;g15d961c301f_0_11866"/>
              <p:cNvSpPr/>
              <p:nvPr/>
            </p:nvSpPr>
            <p:spPr>
              <a:xfrm>
                <a:off x="4371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00" name="Google Shape;5100;g15d961c301f_0_11866"/>
              <p:cNvSpPr/>
              <p:nvPr/>
            </p:nvSpPr>
            <p:spPr>
              <a:xfrm>
                <a:off x="4371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01" name="Google Shape;5101;g15d961c301f_0_11866"/>
              <p:cNvSpPr/>
              <p:nvPr/>
            </p:nvSpPr>
            <p:spPr>
              <a:xfrm>
                <a:off x="4371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02" name="Google Shape;5102;g15d961c301f_0_11866"/>
              <p:cNvSpPr/>
              <p:nvPr/>
            </p:nvSpPr>
            <p:spPr>
              <a:xfrm>
                <a:off x="4371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03" name="Google Shape;5103;g15d961c301f_0_11866"/>
              <p:cNvSpPr/>
              <p:nvPr/>
            </p:nvSpPr>
            <p:spPr>
              <a:xfrm>
                <a:off x="4371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04" name="Google Shape;5104;g15d961c301f_0_11866"/>
              <p:cNvSpPr/>
              <p:nvPr/>
            </p:nvSpPr>
            <p:spPr>
              <a:xfrm>
                <a:off x="4371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05" name="Google Shape;5105;g15d961c301f_0_11866"/>
              <p:cNvSpPr/>
              <p:nvPr/>
            </p:nvSpPr>
            <p:spPr>
              <a:xfrm>
                <a:off x="4294" y="383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16" y="0"/>
                    </a:moveTo>
                    <a:lnTo>
                      <a:pt x="0" y="31"/>
                    </a:lnTo>
                    <a:lnTo>
                      <a:pt x="16" y="61"/>
                    </a:lnTo>
                    <a:lnTo>
                      <a:pt x="56" y="61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06" name="Google Shape;5106;g15d961c301f_0_11866"/>
              <p:cNvSpPr/>
              <p:nvPr/>
            </p:nvSpPr>
            <p:spPr>
              <a:xfrm>
                <a:off x="4371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07" name="Google Shape;5107;g15d961c301f_0_11866"/>
              <p:cNvSpPr/>
              <p:nvPr/>
            </p:nvSpPr>
            <p:spPr>
              <a:xfrm>
                <a:off x="4371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08" name="Google Shape;5108;g15d961c301f_0_11866"/>
              <p:cNvSpPr/>
              <p:nvPr/>
            </p:nvSpPr>
            <p:spPr>
              <a:xfrm>
                <a:off x="4371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09" name="Google Shape;5109;g15d961c301f_0_11866"/>
              <p:cNvSpPr/>
              <p:nvPr/>
            </p:nvSpPr>
            <p:spPr>
              <a:xfrm>
                <a:off x="4371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10" name="Google Shape;5110;g15d961c301f_0_11866"/>
              <p:cNvSpPr/>
              <p:nvPr/>
            </p:nvSpPr>
            <p:spPr>
              <a:xfrm>
                <a:off x="4294" y="213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11" name="Google Shape;5111;g15d961c301f_0_11866"/>
              <p:cNvSpPr/>
              <p:nvPr/>
            </p:nvSpPr>
            <p:spPr>
              <a:xfrm>
                <a:off x="4371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12" name="Google Shape;5112;g15d961c301f_0_11866"/>
              <p:cNvSpPr/>
              <p:nvPr/>
            </p:nvSpPr>
            <p:spPr>
              <a:xfrm>
                <a:off x="4518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13" name="Google Shape;5113;g15d961c301f_0_11866"/>
              <p:cNvSpPr/>
              <p:nvPr/>
            </p:nvSpPr>
            <p:spPr>
              <a:xfrm>
                <a:off x="4518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14" name="Google Shape;5114;g15d961c301f_0_11866"/>
              <p:cNvSpPr/>
              <p:nvPr/>
            </p:nvSpPr>
            <p:spPr>
              <a:xfrm>
                <a:off x="4518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15" name="Google Shape;5115;g15d961c301f_0_11866"/>
              <p:cNvSpPr/>
              <p:nvPr/>
            </p:nvSpPr>
            <p:spPr>
              <a:xfrm>
                <a:off x="4518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16" name="Google Shape;5116;g15d961c301f_0_11866"/>
              <p:cNvSpPr/>
              <p:nvPr/>
            </p:nvSpPr>
            <p:spPr>
              <a:xfrm>
                <a:off x="4518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17" name="Google Shape;5117;g15d961c301f_0_11866"/>
              <p:cNvSpPr/>
              <p:nvPr/>
            </p:nvSpPr>
            <p:spPr>
              <a:xfrm>
                <a:off x="4518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18" name="Google Shape;5118;g15d961c301f_0_11866"/>
              <p:cNvSpPr/>
              <p:nvPr/>
            </p:nvSpPr>
            <p:spPr>
              <a:xfrm>
                <a:off x="4518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19" name="Google Shape;5119;g15d961c301f_0_11866"/>
              <p:cNvSpPr/>
              <p:nvPr/>
            </p:nvSpPr>
            <p:spPr>
              <a:xfrm>
                <a:off x="4518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20" name="Google Shape;5120;g15d961c301f_0_11866"/>
              <p:cNvSpPr/>
              <p:nvPr/>
            </p:nvSpPr>
            <p:spPr>
              <a:xfrm>
                <a:off x="4518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21" name="Google Shape;5121;g15d961c301f_0_11866"/>
              <p:cNvSpPr/>
              <p:nvPr/>
            </p:nvSpPr>
            <p:spPr>
              <a:xfrm>
                <a:off x="4518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22" name="Google Shape;5122;g15d961c301f_0_11866"/>
              <p:cNvSpPr/>
              <p:nvPr/>
            </p:nvSpPr>
            <p:spPr>
              <a:xfrm>
                <a:off x="4518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23" name="Google Shape;5123;g15d961c301f_0_11866"/>
              <p:cNvSpPr/>
              <p:nvPr/>
            </p:nvSpPr>
            <p:spPr>
              <a:xfrm>
                <a:off x="4518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24" name="Google Shape;5124;g15d961c301f_0_11866"/>
              <p:cNvSpPr/>
              <p:nvPr/>
            </p:nvSpPr>
            <p:spPr>
              <a:xfrm>
                <a:off x="4518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25" name="Google Shape;5125;g15d961c301f_0_11866"/>
              <p:cNvSpPr/>
              <p:nvPr/>
            </p:nvSpPr>
            <p:spPr>
              <a:xfrm>
                <a:off x="4518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26" name="Google Shape;5126;g15d961c301f_0_11866"/>
              <p:cNvSpPr/>
              <p:nvPr/>
            </p:nvSpPr>
            <p:spPr>
              <a:xfrm>
                <a:off x="4518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27" name="Google Shape;5127;g15d961c301f_0_11866"/>
              <p:cNvSpPr/>
              <p:nvPr/>
            </p:nvSpPr>
            <p:spPr>
              <a:xfrm>
                <a:off x="4518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28" name="Google Shape;5128;g15d961c301f_0_11866"/>
              <p:cNvSpPr/>
              <p:nvPr/>
            </p:nvSpPr>
            <p:spPr>
              <a:xfrm>
                <a:off x="4371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29" name="Google Shape;5129;g15d961c301f_0_11866"/>
              <p:cNvSpPr/>
              <p:nvPr/>
            </p:nvSpPr>
            <p:spPr>
              <a:xfrm>
                <a:off x="4371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30" name="Google Shape;5130;g15d961c301f_0_11866"/>
              <p:cNvSpPr/>
              <p:nvPr/>
            </p:nvSpPr>
            <p:spPr>
              <a:xfrm>
                <a:off x="4899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31" name="Google Shape;5131;g15d961c301f_0_11866"/>
              <p:cNvSpPr/>
              <p:nvPr/>
            </p:nvSpPr>
            <p:spPr>
              <a:xfrm>
                <a:off x="4899" y="248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32" name="Google Shape;5132;g15d961c301f_0_11866"/>
              <p:cNvSpPr/>
              <p:nvPr/>
            </p:nvSpPr>
            <p:spPr>
              <a:xfrm>
                <a:off x="4899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33" name="Google Shape;5133;g15d961c301f_0_11866"/>
              <p:cNvSpPr/>
              <p:nvPr/>
            </p:nvSpPr>
            <p:spPr>
              <a:xfrm>
                <a:off x="4899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34" name="Google Shape;5134;g15d961c301f_0_11866"/>
              <p:cNvSpPr/>
              <p:nvPr/>
            </p:nvSpPr>
            <p:spPr>
              <a:xfrm>
                <a:off x="4899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56" y="67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35" name="Google Shape;5135;g15d961c301f_0_11866"/>
              <p:cNvSpPr/>
              <p:nvPr/>
            </p:nvSpPr>
            <p:spPr>
              <a:xfrm>
                <a:off x="4899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76" y="35"/>
                    </a:moveTo>
                    <a:lnTo>
                      <a:pt x="56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36" name="Google Shape;5136;g15d961c301f_0_11866"/>
              <p:cNvSpPr/>
              <p:nvPr/>
            </p:nvSpPr>
            <p:spPr>
              <a:xfrm>
                <a:off x="4899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37" name="Google Shape;5137;g15d961c301f_0_11866"/>
              <p:cNvSpPr/>
              <p:nvPr/>
            </p:nvSpPr>
            <p:spPr>
              <a:xfrm>
                <a:off x="4899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38" name="Google Shape;5138;g15d961c301f_0_11866"/>
              <p:cNvSpPr/>
              <p:nvPr/>
            </p:nvSpPr>
            <p:spPr>
              <a:xfrm>
                <a:off x="4899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39" name="Google Shape;5139;g15d961c301f_0_11866"/>
              <p:cNvSpPr/>
              <p:nvPr/>
            </p:nvSpPr>
            <p:spPr>
              <a:xfrm>
                <a:off x="4899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40" name="Google Shape;5140;g15d961c301f_0_11866"/>
              <p:cNvSpPr/>
              <p:nvPr/>
            </p:nvSpPr>
            <p:spPr>
              <a:xfrm>
                <a:off x="4899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41" name="Google Shape;5141;g15d961c301f_0_11866"/>
              <p:cNvSpPr/>
              <p:nvPr/>
            </p:nvSpPr>
            <p:spPr>
              <a:xfrm>
                <a:off x="4823" y="261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42" name="Google Shape;5142;g15d961c301f_0_11866"/>
              <p:cNvSpPr/>
              <p:nvPr/>
            </p:nvSpPr>
            <p:spPr>
              <a:xfrm>
                <a:off x="4899" y="256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43" name="Google Shape;5143;g15d961c301f_0_11866"/>
              <p:cNvSpPr/>
              <p:nvPr/>
            </p:nvSpPr>
            <p:spPr>
              <a:xfrm>
                <a:off x="4823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44" name="Google Shape;5144;g15d961c301f_0_11866"/>
              <p:cNvSpPr/>
              <p:nvPr/>
            </p:nvSpPr>
            <p:spPr>
              <a:xfrm>
                <a:off x="4823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45" name="Google Shape;5145;g15d961c301f_0_11866"/>
              <p:cNvSpPr/>
              <p:nvPr/>
            </p:nvSpPr>
            <p:spPr>
              <a:xfrm>
                <a:off x="4823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46" name="Google Shape;5146;g15d961c301f_0_11866"/>
              <p:cNvSpPr/>
              <p:nvPr/>
            </p:nvSpPr>
            <p:spPr>
              <a:xfrm>
                <a:off x="4823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47" name="Google Shape;5147;g15d961c301f_0_11866"/>
              <p:cNvSpPr/>
              <p:nvPr/>
            </p:nvSpPr>
            <p:spPr>
              <a:xfrm>
                <a:off x="4823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48" name="Google Shape;5148;g15d961c301f_0_11866"/>
              <p:cNvSpPr/>
              <p:nvPr/>
            </p:nvSpPr>
            <p:spPr>
              <a:xfrm>
                <a:off x="4823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49" name="Google Shape;5149;g15d961c301f_0_11866"/>
              <p:cNvSpPr/>
              <p:nvPr/>
            </p:nvSpPr>
            <p:spPr>
              <a:xfrm>
                <a:off x="4823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50" name="Google Shape;5150;g15d961c301f_0_11866"/>
              <p:cNvSpPr/>
              <p:nvPr/>
            </p:nvSpPr>
            <p:spPr>
              <a:xfrm>
                <a:off x="4899" y="26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51" name="Google Shape;5151;g15d961c301f_0_11866"/>
              <p:cNvSpPr/>
              <p:nvPr/>
            </p:nvSpPr>
            <p:spPr>
              <a:xfrm>
                <a:off x="4899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52" name="Google Shape;5152;g15d961c301f_0_11866"/>
              <p:cNvSpPr/>
              <p:nvPr/>
            </p:nvSpPr>
            <p:spPr>
              <a:xfrm>
                <a:off x="4823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53" name="Google Shape;5153;g15d961c301f_0_11866"/>
              <p:cNvSpPr/>
              <p:nvPr/>
            </p:nvSpPr>
            <p:spPr>
              <a:xfrm>
                <a:off x="4747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54" name="Google Shape;5154;g15d961c301f_0_11866"/>
              <p:cNvSpPr/>
              <p:nvPr/>
            </p:nvSpPr>
            <p:spPr>
              <a:xfrm>
                <a:off x="4747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55" y="67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55" name="Google Shape;5155;g15d961c301f_0_11866"/>
              <p:cNvSpPr/>
              <p:nvPr/>
            </p:nvSpPr>
            <p:spPr>
              <a:xfrm>
                <a:off x="4747" y="248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56" name="Google Shape;5156;g15d961c301f_0_11866"/>
              <p:cNvSpPr/>
              <p:nvPr/>
            </p:nvSpPr>
            <p:spPr>
              <a:xfrm>
                <a:off x="4670" y="51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57" name="Google Shape;5157;g15d961c301f_0_11866"/>
              <p:cNvSpPr/>
              <p:nvPr/>
            </p:nvSpPr>
            <p:spPr>
              <a:xfrm>
                <a:off x="4670" y="252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58" name="Google Shape;5158;g15d961c301f_0_11866"/>
              <p:cNvSpPr/>
              <p:nvPr/>
            </p:nvSpPr>
            <p:spPr>
              <a:xfrm>
                <a:off x="4670" y="103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59" name="Google Shape;5159;g15d961c301f_0_11866"/>
              <p:cNvSpPr/>
              <p:nvPr/>
            </p:nvSpPr>
            <p:spPr>
              <a:xfrm>
                <a:off x="4670" y="112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60" name="Google Shape;5160;g15d961c301f_0_11866"/>
              <p:cNvSpPr/>
              <p:nvPr/>
            </p:nvSpPr>
            <p:spPr>
              <a:xfrm>
                <a:off x="4670" y="129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61" name="Google Shape;5161;g15d961c301f_0_11866"/>
              <p:cNvSpPr/>
              <p:nvPr/>
            </p:nvSpPr>
            <p:spPr>
              <a:xfrm>
                <a:off x="4670" y="121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62" name="Google Shape;5162;g15d961c301f_0_11866"/>
              <p:cNvSpPr/>
              <p:nvPr/>
            </p:nvSpPr>
            <p:spPr>
              <a:xfrm>
                <a:off x="4670" y="95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61" y="61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63" name="Google Shape;5163;g15d961c301f_0_11866"/>
              <p:cNvSpPr/>
              <p:nvPr/>
            </p:nvSpPr>
            <p:spPr>
              <a:xfrm>
                <a:off x="4670" y="60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64" name="Google Shape;5164;g15d961c301f_0_11866"/>
              <p:cNvSpPr/>
              <p:nvPr/>
            </p:nvSpPr>
            <p:spPr>
              <a:xfrm>
                <a:off x="4670" y="235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65" name="Google Shape;5165;g15d961c301f_0_11866"/>
              <p:cNvSpPr/>
              <p:nvPr/>
            </p:nvSpPr>
            <p:spPr>
              <a:xfrm>
                <a:off x="4670" y="77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66" name="Google Shape;5166;g15d961c301f_0_11866"/>
              <p:cNvSpPr/>
              <p:nvPr/>
            </p:nvSpPr>
            <p:spPr>
              <a:xfrm>
                <a:off x="4670" y="86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67" name="Google Shape;5167;g15d961c301f_0_11866"/>
              <p:cNvSpPr/>
              <p:nvPr/>
            </p:nvSpPr>
            <p:spPr>
              <a:xfrm>
                <a:off x="4594" y="256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68" name="Google Shape;5168;g15d961c301f_0_11866"/>
              <p:cNvSpPr/>
              <p:nvPr/>
            </p:nvSpPr>
            <p:spPr>
              <a:xfrm>
                <a:off x="4670" y="138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69" name="Google Shape;5169;g15d961c301f_0_11866"/>
              <p:cNvSpPr/>
              <p:nvPr/>
            </p:nvSpPr>
            <p:spPr>
              <a:xfrm>
                <a:off x="4670" y="2441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61" y="61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70" name="Google Shape;5170;g15d961c301f_0_11866"/>
              <p:cNvSpPr/>
              <p:nvPr/>
            </p:nvSpPr>
            <p:spPr>
              <a:xfrm>
                <a:off x="4594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71" name="Google Shape;5171;g15d961c301f_0_11866"/>
              <p:cNvSpPr/>
              <p:nvPr/>
            </p:nvSpPr>
            <p:spPr>
              <a:xfrm>
                <a:off x="4670" y="68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72" name="Google Shape;5172;g15d961c301f_0_11866"/>
              <p:cNvSpPr/>
              <p:nvPr/>
            </p:nvSpPr>
            <p:spPr>
              <a:xfrm>
                <a:off x="4747" y="256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73" name="Google Shape;5173;g15d961c301f_0_11866"/>
              <p:cNvSpPr/>
              <p:nvPr/>
            </p:nvSpPr>
            <p:spPr>
              <a:xfrm>
                <a:off x="4823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74" name="Google Shape;5174;g15d961c301f_0_11866"/>
              <p:cNvSpPr/>
              <p:nvPr/>
            </p:nvSpPr>
            <p:spPr>
              <a:xfrm>
                <a:off x="4747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75" name="Google Shape;5175;g15d961c301f_0_11866"/>
              <p:cNvSpPr/>
              <p:nvPr/>
            </p:nvSpPr>
            <p:spPr>
              <a:xfrm>
                <a:off x="4823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76" name="Google Shape;5176;g15d961c301f_0_11866"/>
              <p:cNvSpPr/>
              <p:nvPr/>
            </p:nvSpPr>
            <p:spPr>
              <a:xfrm>
                <a:off x="4823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77" name="Google Shape;5177;g15d961c301f_0_11866"/>
              <p:cNvSpPr/>
              <p:nvPr/>
            </p:nvSpPr>
            <p:spPr>
              <a:xfrm>
                <a:off x="4823" y="235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78" name="Google Shape;5178;g15d961c301f_0_11866"/>
              <p:cNvSpPr/>
              <p:nvPr/>
            </p:nvSpPr>
            <p:spPr>
              <a:xfrm>
                <a:off x="4823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79" name="Google Shape;5179;g15d961c301f_0_11866"/>
              <p:cNvSpPr/>
              <p:nvPr/>
            </p:nvSpPr>
            <p:spPr>
              <a:xfrm>
                <a:off x="4823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80" name="Google Shape;5180;g15d961c301f_0_11866"/>
              <p:cNvSpPr/>
              <p:nvPr/>
            </p:nvSpPr>
            <p:spPr>
              <a:xfrm>
                <a:off x="4747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81" name="Google Shape;5181;g15d961c301f_0_11866"/>
              <p:cNvSpPr/>
              <p:nvPr/>
            </p:nvSpPr>
            <p:spPr>
              <a:xfrm>
                <a:off x="4747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82" name="Google Shape;5182;g15d961c301f_0_11866"/>
              <p:cNvSpPr/>
              <p:nvPr/>
            </p:nvSpPr>
            <p:spPr>
              <a:xfrm>
                <a:off x="4747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83" name="Google Shape;5183;g15d961c301f_0_11866"/>
              <p:cNvSpPr/>
              <p:nvPr/>
            </p:nvSpPr>
            <p:spPr>
              <a:xfrm>
                <a:off x="4747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84" name="Google Shape;5184;g15d961c301f_0_11866"/>
              <p:cNvSpPr/>
              <p:nvPr/>
            </p:nvSpPr>
            <p:spPr>
              <a:xfrm>
                <a:off x="4747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85" name="Google Shape;5185;g15d961c301f_0_11866"/>
              <p:cNvSpPr/>
              <p:nvPr/>
            </p:nvSpPr>
            <p:spPr>
              <a:xfrm>
                <a:off x="4747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86" name="Google Shape;5186;g15d961c301f_0_11866"/>
              <p:cNvSpPr/>
              <p:nvPr/>
            </p:nvSpPr>
            <p:spPr>
              <a:xfrm>
                <a:off x="4747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87" name="Google Shape;5187;g15d961c301f_0_11866"/>
              <p:cNvSpPr/>
              <p:nvPr/>
            </p:nvSpPr>
            <p:spPr>
              <a:xfrm>
                <a:off x="4747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88" name="Google Shape;5188;g15d961c301f_0_11866"/>
              <p:cNvSpPr/>
              <p:nvPr/>
            </p:nvSpPr>
            <p:spPr>
              <a:xfrm>
                <a:off x="4747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89" name="Google Shape;5189;g15d961c301f_0_11866"/>
              <p:cNvSpPr/>
              <p:nvPr/>
            </p:nvSpPr>
            <p:spPr>
              <a:xfrm>
                <a:off x="4823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90" name="Google Shape;5190;g15d961c301f_0_11866"/>
              <p:cNvSpPr/>
              <p:nvPr/>
            </p:nvSpPr>
            <p:spPr>
              <a:xfrm>
                <a:off x="3837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91" name="Google Shape;5191;g15d961c301f_0_11866"/>
              <p:cNvSpPr/>
              <p:nvPr/>
            </p:nvSpPr>
            <p:spPr>
              <a:xfrm>
                <a:off x="3837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92" name="Google Shape;5192;g15d961c301f_0_11866"/>
              <p:cNvSpPr/>
              <p:nvPr/>
            </p:nvSpPr>
            <p:spPr>
              <a:xfrm>
                <a:off x="3837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93" name="Google Shape;5193;g15d961c301f_0_11866"/>
              <p:cNvSpPr/>
              <p:nvPr/>
            </p:nvSpPr>
            <p:spPr>
              <a:xfrm>
                <a:off x="3837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94" name="Google Shape;5194;g15d961c301f_0_11866"/>
              <p:cNvSpPr/>
              <p:nvPr/>
            </p:nvSpPr>
            <p:spPr>
              <a:xfrm>
                <a:off x="3837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95" name="Google Shape;5195;g15d961c301f_0_11866"/>
              <p:cNvSpPr/>
              <p:nvPr/>
            </p:nvSpPr>
            <p:spPr>
              <a:xfrm>
                <a:off x="3837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96" name="Google Shape;5196;g15d961c301f_0_11866"/>
              <p:cNvSpPr/>
              <p:nvPr/>
            </p:nvSpPr>
            <p:spPr>
              <a:xfrm>
                <a:off x="3837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97" name="Google Shape;5197;g15d961c301f_0_11866"/>
              <p:cNvSpPr/>
              <p:nvPr/>
            </p:nvSpPr>
            <p:spPr>
              <a:xfrm>
                <a:off x="3837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98" name="Google Shape;5198;g15d961c301f_0_11866"/>
              <p:cNvSpPr/>
              <p:nvPr/>
            </p:nvSpPr>
            <p:spPr>
              <a:xfrm>
                <a:off x="3837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99" name="Google Shape;5199;g15d961c301f_0_11866"/>
              <p:cNvSpPr/>
              <p:nvPr/>
            </p:nvSpPr>
            <p:spPr>
              <a:xfrm>
                <a:off x="3837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00" name="Google Shape;5200;g15d961c301f_0_11866"/>
              <p:cNvSpPr/>
              <p:nvPr/>
            </p:nvSpPr>
            <p:spPr>
              <a:xfrm>
                <a:off x="3837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01" name="Google Shape;5201;g15d961c301f_0_11866"/>
              <p:cNvSpPr/>
              <p:nvPr/>
            </p:nvSpPr>
            <p:spPr>
              <a:xfrm>
                <a:off x="3837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02" name="Google Shape;5202;g15d961c301f_0_11866"/>
              <p:cNvSpPr/>
              <p:nvPr/>
            </p:nvSpPr>
            <p:spPr>
              <a:xfrm>
                <a:off x="3990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03" name="Google Shape;5203;g15d961c301f_0_11866"/>
              <p:cNvSpPr/>
              <p:nvPr/>
            </p:nvSpPr>
            <p:spPr>
              <a:xfrm>
                <a:off x="3837" y="187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04" name="Google Shape;5204;g15d961c301f_0_11866"/>
              <p:cNvSpPr/>
              <p:nvPr/>
            </p:nvSpPr>
            <p:spPr>
              <a:xfrm>
                <a:off x="3990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05" name="Google Shape;5205;g15d961c301f_0_11866"/>
              <p:cNvSpPr/>
              <p:nvPr/>
            </p:nvSpPr>
            <p:spPr>
              <a:xfrm>
                <a:off x="3913" y="174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06" name="Google Shape;5206;g15d961c301f_0_11866"/>
              <p:cNvSpPr/>
              <p:nvPr/>
            </p:nvSpPr>
            <p:spPr>
              <a:xfrm>
                <a:off x="3913" y="60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07" name="Google Shape;5207;g15d961c301f_0_11866"/>
              <p:cNvSpPr/>
              <p:nvPr/>
            </p:nvSpPr>
            <p:spPr>
              <a:xfrm>
                <a:off x="3913" y="68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08" name="Google Shape;5208;g15d961c301f_0_11866"/>
              <p:cNvSpPr/>
              <p:nvPr/>
            </p:nvSpPr>
            <p:spPr>
              <a:xfrm>
                <a:off x="3913" y="129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09" name="Google Shape;5209;g15d961c301f_0_11866"/>
              <p:cNvSpPr/>
              <p:nvPr/>
            </p:nvSpPr>
            <p:spPr>
              <a:xfrm>
                <a:off x="3913" y="138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10" name="Google Shape;5210;g15d961c301f_0_11866"/>
              <p:cNvSpPr/>
              <p:nvPr/>
            </p:nvSpPr>
            <p:spPr>
              <a:xfrm>
                <a:off x="3913" y="77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11" name="Google Shape;5211;g15d961c301f_0_11866"/>
              <p:cNvSpPr/>
              <p:nvPr/>
            </p:nvSpPr>
            <p:spPr>
              <a:xfrm>
                <a:off x="3913" y="156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12" name="Google Shape;5212;g15d961c301f_0_11866"/>
              <p:cNvSpPr/>
              <p:nvPr/>
            </p:nvSpPr>
            <p:spPr>
              <a:xfrm>
                <a:off x="3913" y="164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13" name="Google Shape;5213;g15d961c301f_0_11866"/>
              <p:cNvSpPr/>
              <p:nvPr/>
            </p:nvSpPr>
            <p:spPr>
              <a:xfrm>
                <a:off x="3913" y="147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14" name="Google Shape;5214;g15d961c301f_0_11866"/>
              <p:cNvSpPr/>
              <p:nvPr/>
            </p:nvSpPr>
            <p:spPr>
              <a:xfrm>
                <a:off x="3913" y="95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15" name="Google Shape;5215;g15d961c301f_0_11866"/>
              <p:cNvSpPr/>
              <p:nvPr/>
            </p:nvSpPr>
            <p:spPr>
              <a:xfrm>
                <a:off x="3913" y="86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16" name="Google Shape;5216;g15d961c301f_0_11866"/>
              <p:cNvSpPr/>
              <p:nvPr/>
            </p:nvSpPr>
            <p:spPr>
              <a:xfrm>
                <a:off x="3913" y="112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17" name="Google Shape;5217;g15d961c301f_0_11866"/>
              <p:cNvSpPr/>
              <p:nvPr/>
            </p:nvSpPr>
            <p:spPr>
              <a:xfrm>
                <a:off x="3913" y="103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18" name="Google Shape;5218;g15d961c301f_0_11866"/>
              <p:cNvSpPr/>
              <p:nvPr/>
            </p:nvSpPr>
            <p:spPr>
              <a:xfrm>
                <a:off x="3913" y="121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19" name="Google Shape;5219;g15d961c301f_0_11866"/>
              <p:cNvSpPr/>
              <p:nvPr/>
            </p:nvSpPr>
            <p:spPr>
              <a:xfrm>
                <a:off x="3761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20" name="Google Shape;5220;g15d961c301f_0_11866"/>
              <p:cNvSpPr/>
              <p:nvPr/>
            </p:nvSpPr>
            <p:spPr>
              <a:xfrm>
                <a:off x="3685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21" name="Google Shape;5221;g15d961c301f_0_11866"/>
              <p:cNvSpPr/>
              <p:nvPr/>
            </p:nvSpPr>
            <p:spPr>
              <a:xfrm>
                <a:off x="3761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22" name="Google Shape;5222;g15d961c301f_0_11866"/>
              <p:cNvSpPr/>
              <p:nvPr/>
            </p:nvSpPr>
            <p:spPr>
              <a:xfrm>
                <a:off x="3685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23" name="Google Shape;5223;g15d961c301f_0_11866"/>
              <p:cNvSpPr/>
              <p:nvPr/>
            </p:nvSpPr>
            <p:spPr>
              <a:xfrm>
                <a:off x="3685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24" name="Google Shape;5224;g15d961c301f_0_11866"/>
              <p:cNvSpPr/>
              <p:nvPr/>
            </p:nvSpPr>
            <p:spPr>
              <a:xfrm>
                <a:off x="3761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25" name="Google Shape;5225;g15d961c301f_0_11866"/>
              <p:cNvSpPr/>
              <p:nvPr/>
            </p:nvSpPr>
            <p:spPr>
              <a:xfrm>
                <a:off x="3761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26" name="Google Shape;5226;g15d961c301f_0_11866"/>
              <p:cNvSpPr/>
              <p:nvPr/>
            </p:nvSpPr>
            <p:spPr>
              <a:xfrm>
                <a:off x="3761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27" name="Google Shape;5227;g15d961c301f_0_11866"/>
              <p:cNvSpPr/>
              <p:nvPr/>
            </p:nvSpPr>
            <p:spPr>
              <a:xfrm>
                <a:off x="3761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28" name="Google Shape;5228;g15d961c301f_0_11866"/>
              <p:cNvSpPr/>
              <p:nvPr/>
            </p:nvSpPr>
            <p:spPr>
              <a:xfrm>
                <a:off x="3761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29" name="Google Shape;5229;g15d961c301f_0_11866"/>
              <p:cNvSpPr/>
              <p:nvPr/>
            </p:nvSpPr>
            <p:spPr>
              <a:xfrm>
                <a:off x="3761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30" name="Google Shape;5230;g15d961c301f_0_11866"/>
              <p:cNvSpPr/>
              <p:nvPr/>
            </p:nvSpPr>
            <p:spPr>
              <a:xfrm>
                <a:off x="3761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31" name="Google Shape;5231;g15d961c301f_0_11866"/>
              <p:cNvSpPr/>
              <p:nvPr/>
            </p:nvSpPr>
            <p:spPr>
              <a:xfrm>
                <a:off x="3837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32" name="Google Shape;5232;g15d961c301f_0_11866"/>
              <p:cNvSpPr/>
              <p:nvPr/>
            </p:nvSpPr>
            <p:spPr>
              <a:xfrm>
                <a:off x="3761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33" name="Google Shape;5233;g15d961c301f_0_11866"/>
              <p:cNvSpPr/>
              <p:nvPr/>
            </p:nvSpPr>
            <p:spPr>
              <a:xfrm>
                <a:off x="3761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34" name="Google Shape;5234;g15d961c301f_0_11866"/>
              <p:cNvSpPr/>
              <p:nvPr/>
            </p:nvSpPr>
            <p:spPr>
              <a:xfrm>
                <a:off x="3761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35" name="Google Shape;5235;g15d961c301f_0_11866"/>
              <p:cNvSpPr/>
              <p:nvPr/>
            </p:nvSpPr>
            <p:spPr>
              <a:xfrm>
                <a:off x="3761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36" name="Google Shape;5236;g15d961c301f_0_11866"/>
              <p:cNvSpPr/>
              <p:nvPr/>
            </p:nvSpPr>
            <p:spPr>
              <a:xfrm>
                <a:off x="3761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37" name="Google Shape;5237;g15d961c301f_0_11866"/>
              <p:cNvSpPr/>
              <p:nvPr/>
            </p:nvSpPr>
            <p:spPr>
              <a:xfrm>
                <a:off x="3837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38" name="Google Shape;5238;g15d961c301f_0_11866"/>
              <p:cNvSpPr/>
              <p:nvPr/>
            </p:nvSpPr>
            <p:spPr>
              <a:xfrm>
                <a:off x="3837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39" name="Google Shape;5239;g15d961c301f_0_11866"/>
              <p:cNvSpPr/>
              <p:nvPr/>
            </p:nvSpPr>
            <p:spPr>
              <a:xfrm>
                <a:off x="4142" y="29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40" name="Google Shape;5240;g15d961c301f_0_11866"/>
              <p:cNvSpPr/>
              <p:nvPr/>
            </p:nvSpPr>
            <p:spPr>
              <a:xfrm>
                <a:off x="4218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41" name="Google Shape;5241;g15d961c301f_0_11866"/>
              <p:cNvSpPr/>
              <p:nvPr/>
            </p:nvSpPr>
            <p:spPr>
              <a:xfrm>
                <a:off x="4218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42" name="Google Shape;5242;g15d961c301f_0_11866"/>
              <p:cNvSpPr/>
              <p:nvPr/>
            </p:nvSpPr>
            <p:spPr>
              <a:xfrm>
                <a:off x="4142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43" name="Google Shape;5243;g15d961c301f_0_11866"/>
              <p:cNvSpPr/>
              <p:nvPr/>
            </p:nvSpPr>
            <p:spPr>
              <a:xfrm>
                <a:off x="4142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44" name="Google Shape;5244;g15d961c301f_0_11866"/>
              <p:cNvSpPr/>
              <p:nvPr/>
            </p:nvSpPr>
            <p:spPr>
              <a:xfrm>
                <a:off x="4218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45" name="Google Shape;5245;g15d961c301f_0_11866"/>
              <p:cNvSpPr/>
              <p:nvPr/>
            </p:nvSpPr>
            <p:spPr>
              <a:xfrm>
                <a:off x="4218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46" name="Google Shape;5246;g15d961c301f_0_11866"/>
              <p:cNvSpPr/>
              <p:nvPr/>
            </p:nvSpPr>
            <p:spPr>
              <a:xfrm>
                <a:off x="4218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47" name="Google Shape;5247;g15d961c301f_0_11866"/>
              <p:cNvSpPr/>
              <p:nvPr/>
            </p:nvSpPr>
            <p:spPr>
              <a:xfrm>
                <a:off x="4218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48" name="Google Shape;5248;g15d961c301f_0_11866"/>
              <p:cNvSpPr/>
              <p:nvPr/>
            </p:nvSpPr>
            <p:spPr>
              <a:xfrm>
                <a:off x="4218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49" name="Google Shape;5249;g15d961c301f_0_11866"/>
              <p:cNvSpPr/>
              <p:nvPr/>
            </p:nvSpPr>
            <p:spPr>
              <a:xfrm>
                <a:off x="4218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50" name="Google Shape;5250;g15d961c301f_0_11866"/>
              <p:cNvSpPr/>
              <p:nvPr/>
            </p:nvSpPr>
            <p:spPr>
              <a:xfrm>
                <a:off x="4218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51" name="Google Shape;5251;g15d961c301f_0_11866"/>
              <p:cNvSpPr/>
              <p:nvPr/>
            </p:nvSpPr>
            <p:spPr>
              <a:xfrm>
                <a:off x="4218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52" name="Google Shape;5252;g15d961c301f_0_11866"/>
              <p:cNvSpPr/>
              <p:nvPr/>
            </p:nvSpPr>
            <p:spPr>
              <a:xfrm>
                <a:off x="4218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53" name="Google Shape;5253;g15d961c301f_0_11866"/>
              <p:cNvSpPr/>
              <p:nvPr/>
            </p:nvSpPr>
            <p:spPr>
              <a:xfrm>
                <a:off x="4218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54" name="Google Shape;5254;g15d961c301f_0_11866"/>
              <p:cNvSpPr/>
              <p:nvPr/>
            </p:nvSpPr>
            <p:spPr>
              <a:xfrm>
                <a:off x="4218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55" name="Google Shape;5255;g15d961c301f_0_11866"/>
              <p:cNvSpPr/>
              <p:nvPr/>
            </p:nvSpPr>
            <p:spPr>
              <a:xfrm>
                <a:off x="4218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56" name="Google Shape;5256;g15d961c301f_0_11866"/>
              <p:cNvSpPr/>
              <p:nvPr/>
            </p:nvSpPr>
            <p:spPr>
              <a:xfrm>
                <a:off x="4218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57" name="Google Shape;5257;g15d961c301f_0_11866"/>
              <p:cNvSpPr/>
              <p:nvPr/>
            </p:nvSpPr>
            <p:spPr>
              <a:xfrm>
                <a:off x="4218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58" name="Google Shape;5258;g15d961c301f_0_11866"/>
              <p:cNvSpPr/>
              <p:nvPr/>
            </p:nvSpPr>
            <p:spPr>
              <a:xfrm>
                <a:off x="4218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59" name="Google Shape;5259;g15d961c301f_0_11866"/>
              <p:cNvSpPr/>
              <p:nvPr/>
            </p:nvSpPr>
            <p:spPr>
              <a:xfrm>
                <a:off x="4218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60" name="Google Shape;5260;g15d961c301f_0_11866"/>
              <p:cNvSpPr/>
              <p:nvPr/>
            </p:nvSpPr>
            <p:spPr>
              <a:xfrm>
                <a:off x="4294" y="72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61" name="Google Shape;5261;g15d961c301f_0_11866"/>
              <p:cNvSpPr/>
              <p:nvPr/>
            </p:nvSpPr>
            <p:spPr>
              <a:xfrm>
                <a:off x="4294" y="134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62" name="Google Shape;5262;g15d961c301f_0_11866"/>
              <p:cNvSpPr/>
              <p:nvPr/>
            </p:nvSpPr>
            <p:spPr>
              <a:xfrm>
                <a:off x="4294" y="187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16" y="0"/>
                    </a:moveTo>
                    <a:lnTo>
                      <a:pt x="0" y="31"/>
                    </a:lnTo>
                    <a:lnTo>
                      <a:pt x="16" y="61"/>
                    </a:lnTo>
                    <a:lnTo>
                      <a:pt x="56" y="61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63" name="Google Shape;5263;g15d961c301f_0_11866"/>
              <p:cNvSpPr/>
              <p:nvPr/>
            </p:nvSpPr>
            <p:spPr>
              <a:xfrm>
                <a:off x="4218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64" name="Google Shape;5264;g15d961c301f_0_11866"/>
              <p:cNvSpPr/>
              <p:nvPr/>
            </p:nvSpPr>
            <p:spPr>
              <a:xfrm>
                <a:off x="4294" y="178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65" name="Google Shape;5265;g15d961c301f_0_11866"/>
              <p:cNvSpPr/>
              <p:nvPr/>
            </p:nvSpPr>
            <p:spPr>
              <a:xfrm>
                <a:off x="4294" y="143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66" name="Google Shape;5266;g15d961c301f_0_11866"/>
              <p:cNvSpPr/>
              <p:nvPr/>
            </p:nvSpPr>
            <p:spPr>
              <a:xfrm>
                <a:off x="4294" y="152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16" y="0"/>
                    </a:moveTo>
                    <a:lnTo>
                      <a:pt x="0" y="30"/>
                    </a:lnTo>
                    <a:lnTo>
                      <a:pt x="16" y="61"/>
                    </a:lnTo>
                    <a:lnTo>
                      <a:pt x="56" y="61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67" name="Google Shape;5267;g15d961c301f_0_11866"/>
              <p:cNvSpPr/>
              <p:nvPr/>
            </p:nvSpPr>
            <p:spPr>
              <a:xfrm>
                <a:off x="4294" y="169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68" name="Google Shape;5268;g15d961c301f_0_11866"/>
              <p:cNvSpPr/>
              <p:nvPr/>
            </p:nvSpPr>
            <p:spPr>
              <a:xfrm>
                <a:off x="4294" y="160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69" name="Google Shape;5269;g15d961c301f_0_11866"/>
              <p:cNvSpPr/>
              <p:nvPr/>
            </p:nvSpPr>
            <p:spPr>
              <a:xfrm>
                <a:off x="4218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70" name="Google Shape;5270;g15d961c301f_0_11866"/>
              <p:cNvSpPr/>
              <p:nvPr/>
            </p:nvSpPr>
            <p:spPr>
              <a:xfrm>
                <a:off x="4294" y="99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71" name="Google Shape;5271;g15d961c301f_0_11866"/>
              <p:cNvSpPr/>
              <p:nvPr/>
            </p:nvSpPr>
            <p:spPr>
              <a:xfrm>
                <a:off x="4294" y="90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72" name="Google Shape;5272;g15d961c301f_0_11866"/>
              <p:cNvSpPr/>
              <p:nvPr/>
            </p:nvSpPr>
            <p:spPr>
              <a:xfrm>
                <a:off x="4294" y="108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73" name="Google Shape;5273;g15d961c301f_0_11866"/>
              <p:cNvSpPr/>
              <p:nvPr/>
            </p:nvSpPr>
            <p:spPr>
              <a:xfrm>
                <a:off x="4294" y="117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74" name="Google Shape;5274;g15d961c301f_0_11866"/>
              <p:cNvSpPr/>
              <p:nvPr/>
            </p:nvSpPr>
            <p:spPr>
              <a:xfrm>
                <a:off x="4294" y="82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75" name="Google Shape;5275;g15d961c301f_0_11866"/>
              <p:cNvSpPr/>
              <p:nvPr/>
            </p:nvSpPr>
            <p:spPr>
              <a:xfrm>
                <a:off x="4294" y="47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76" name="Google Shape;5276;g15d961c301f_0_11866"/>
              <p:cNvSpPr/>
              <p:nvPr/>
            </p:nvSpPr>
            <p:spPr>
              <a:xfrm>
                <a:off x="4294" y="125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77" name="Google Shape;5277;g15d961c301f_0_11866"/>
              <p:cNvSpPr/>
              <p:nvPr/>
            </p:nvSpPr>
            <p:spPr>
              <a:xfrm>
                <a:off x="4294" y="55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78" name="Google Shape;5278;g15d961c301f_0_11866"/>
              <p:cNvSpPr/>
              <p:nvPr/>
            </p:nvSpPr>
            <p:spPr>
              <a:xfrm>
                <a:off x="4294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79" name="Google Shape;5279;g15d961c301f_0_11866"/>
              <p:cNvSpPr/>
              <p:nvPr/>
            </p:nvSpPr>
            <p:spPr>
              <a:xfrm>
                <a:off x="3990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80" name="Google Shape;5280;g15d961c301f_0_11866"/>
              <p:cNvSpPr/>
              <p:nvPr/>
            </p:nvSpPr>
            <p:spPr>
              <a:xfrm>
                <a:off x="4066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81" name="Google Shape;5281;g15d961c301f_0_11866"/>
              <p:cNvSpPr/>
              <p:nvPr/>
            </p:nvSpPr>
            <p:spPr>
              <a:xfrm>
                <a:off x="4066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82" name="Google Shape;5282;g15d961c301f_0_11866"/>
              <p:cNvSpPr/>
              <p:nvPr/>
            </p:nvSpPr>
            <p:spPr>
              <a:xfrm>
                <a:off x="4066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83" name="Google Shape;5283;g15d961c301f_0_11866"/>
              <p:cNvSpPr/>
              <p:nvPr/>
            </p:nvSpPr>
            <p:spPr>
              <a:xfrm>
                <a:off x="4066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84" name="Google Shape;5284;g15d961c301f_0_11866"/>
              <p:cNvSpPr/>
              <p:nvPr/>
            </p:nvSpPr>
            <p:spPr>
              <a:xfrm>
                <a:off x="4066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85" name="Google Shape;5285;g15d961c301f_0_11866"/>
              <p:cNvSpPr/>
              <p:nvPr/>
            </p:nvSpPr>
            <p:spPr>
              <a:xfrm>
                <a:off x="4066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86" name="Google Shape;5286;g15d961c301f_0_11866"/>
              <p:cNvSpPr/>
              <p:nvPr/>
            </p:nvSpPr>
            <p:spPr>
              <a:xfrm>
                <a:off x="4066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87" name="Google Shape;5287;g15d961c301f_0_11866"/>
              <p:cNvSpPr/>
              <p:nvPr/>
            </p:nvSpPr>
            <p:spPr>
              <a:xfrm>
                <a:off x="4066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88" name="Google Shape;5288;g15d961c301f_0_11866"/>
              <p:cNvSpPr/>
              <p:nvPr/>
            </p:nvSpPr>
            <p:spPr>
              <a:xfrm>
                <a:off x="3990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89" name="Google Shape;5289;g15d961c301f_0_11866"/>
              <p:cNvSpPr/>
              <p:nvPr/>
            </p:nvSpPr>
            <p:spPr>
              <a:xfrm>
                <a:off x="3990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90" name="Google Shape;5290;g15d961c301f_0_11866"/>
              <p:cNvSpPr/>
              <p:nvPr/>
            </p:nvSpPr>
            <p:spPr>
              <a:xfrm>
                <a:off x="3990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91" name="Google Shape;5291;g15d961c301f_0_11866"/>
              <p:cNvSpPr/>
              <p:nvPr/>
            </p:nvSpPr>
            <p:spPr>
              <a:xfrm>
                <a:off x="3990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92" name="Google Shape;5292;g15d961c301f_0_11866"/>
              <p:cNvSpPr/>
              <p:nvPr/>
            </p:nvSpPr>
            <p:spPr>
              <a:xfrm>
                <a:off x="3990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93" name="Google Shape;5293;g15d961c301f_0_11866"/>
              <p:cNvSpPr/>
              <p:nvPr/>
            </p:nvSpPr>
            <p:spPr>
              <a:xfrm>
                <a:off x="3990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94" name="Google Shape;5294;g15d961c301f_0_11866"/>
              <p:cNvSpPr/>
              <p:nvPr/>
            </p:nvSpPr>
            <p:spPr>
              <a:xfrm>
                <a:off x="3990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95" name="Google Shape;5295;g15d961c301f_0_11866"/>
              <p:cNvSpPr/>
              <p:nvPr/>
            </p:nvSpPr>
            <p:spPr>
              <a:xfrm>
                <a:off x="3990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sp>
          <p:nvSpPr>
            <p:cNvPr id="5296" name="Google Shape;5296;g15d961c301f_0_11866"/>
            <p:cNvSpPr/>
            <p:nvPr/>
          </p:nvSpPr>
          <p:spPr>
            <a:xfrm>
              <a:off x="3990" y="643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297" name="Google Shape;5297;g15d961c301f_0_11866"/>
            <p:cNvSpPr/>
            <p:nvPr/>
          </p:nvSpPr>
          <p:spPr>
            <a:xfrm>
              <a:off x="3990" y="556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298" name="Google Shape;5298;g15d961c301f_0_11866"/>
            <p:cNvSpPr/>
            <p:nvPr/>
          </p:nvSpPr>
          <p:spPr>
            <a:xfrm>
              <a:off x="3990" y="82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299" name="Google Shape;5299;g15d961c301f_0_11866"/>
            <p:cNvSpPr/>
            <p:nvPr/>
          </p:nvSpPr>
          <p:spPr>
            <a:xfrm>
              <a:off x="3990" y="729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00" name="Google Shape;5300;g15d961c301f_0_11866"/>
            <p:cNvSpPr/>
            <p:nvPr/>
          </p:nvSpPr>
          <p:spPr>
            <a:xfrm>
              <a:off x="4066" y="861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6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01" name="Google Shape;5301;g15d961c301f_0_11866"/>
            <p:cNvSpPr/>
            <p:nvPr/>
          </p:nvSpPr>
          <p:spPr>
            <a:xfrm>
              <a:off x="4142" y="108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02" name="Google Shape;5302;g15d961c301f_0_11866"/>
            <p:cNvSpPr/>
            <p:nvPr/>
          </p:nvSpPr>
          <p:spPr>
            <a:xfrm>
              <a:off x="4142" y="729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03" name="Google Shape;5303;g15d961c301f_0_11866"/>
            <p:cNvSpPr/>
            <p:nvPr/>
          </p:nvSpPr>
          <p:spPr>
            <a:xfrm>
              <a:off x="4142" y="82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04" name="Google Shape;5304;g15d961c301f_0_11866"/>
            <p:cNvSpPr/>
            <p:nvPr/>
          </p:nvSpPr>
          <p:spPr>
            <a:xfrm>
              <a:off x="4142" y="907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0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0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05" name="Google Shape;5305;g15d961c301f_0_11866"/>
            <p:cNvSpPr/>
            <p:nvPr/>
          </p:nvSpPr>
          <p:spPr>
            <a:xfrm>
              <a:off x="4142" y="1171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0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0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06" name="Google Shape;5306;g15d961c301f_0_11866"/>
            <p:cNvSpPr/>
            <p:nvPr/>
          </p:nvSpPr>
          <p:spPr>
            <a:xfrm>
              <a:off x="4142" y="993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6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07" name="Google Shape;5307;g15d961c301f_0_11866"/>
            <p:cNvSpPr/>
            <p:nvPr/>
          </p:nvSpPr>
          <p:spPr>
            <a:xfrm>
              <a:off x="4142" y="643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08" name="Google Shape;5308;g15d961c301f_0_11866"/>
            <p:cNvSpPr/>
            <p:nvPr/>
          </p:nvSpPr>
          <p:spPr>
            <a:xfrm>
              <a:off x="4142" y="556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09" name="Google Shape;5309;g15d961c301f_0_11866"/>
            <p:cNvSpPr/>
            <p:nvPr/>
          </p:nvSpPr>
          <p:spPr>
            <a:xfrm>
              <a:off x="4066" y="1649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10" name="Google Shape;5310;g15d961c301f_0_11866"/>
            <p:cNvSpPr/>
            <p:nvPr/>
          </p:nvSpPr>
          <p:spPr>
            <a:xfrm>
              <a:off x="4066" y="424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6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11" name="Google Shape;5311;g15d961c301f_0_11866"/>
            <p:cNvSpPr/>
            <p:nvPr/>
          </p:nvSpPr>
          <p:spPr>
            <a:xfrm>
              <a:off x="4142" y="1522"/>
              <a:ext cx="76" cy="61"/>
            </a:xfrm>
            <a:custGeom>
              <a:rect b="b" l="l" r="r" t="t"/>
              <a:pathLst>
                <a:path extrusionOk="0" h="61" w="76">
                  <a:moveTo>
                    <a:pt x="20" y="0"/>
                  </a:moveTo>
                  <a:lnTo>
                    <a:pt x="0" y="30"/>
                  </a:lnTo>
                  <a:lnTo>
                    <a:pt x="20" y="61"/>
                  </a:lnTo>
                  <a:lnTo>
                    <a:pt x="56" y="61"/>
                  </a:lnTo>
                  <a:lnTo>
                    <a:pt x="76" y="30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12" name="Google Shape;5312;g15d961c301f_0_11866"/>
            <p:cNvSpPr/>
            <p:nvPr/>
          </p:nvSpPr>
          <p:spPr>
            <a:xfrm>
              <a:off x="4142" y="1344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13" name="Google Shape;5313;g15d961c301f_0_11866"/>
            <p:cNvSpPr/>
            <p:nvPr/>
          </p:nvSpPr>
          <p:spPr>
            <a:xfrm>
              <a:off x="4142" y="1694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14" name="Google Shape;5314;g15d961c301f_0_11866"/>
            <p:cNvSpPr/>
            <p:nvPr/>
          </p:nvSpPr>
          <p:spPr>
            <a:xfrm>
              <a:off x="4142" y="143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6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15" name="Google Shape;5315;g15d961c301f_0_11866"/>
            <p:cNvSpPr/>
            <p:nvPr/>
          </p:nvSpPr>
          <p:spPr>
            <a:xfrm>
              <a:off x="4142" y="1608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0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0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16" name="Google Shape;5316;g15d961c301f_0_11866"/>
            <p:cNvSpPr/>
            <p:nvPr/>
          </p:nvSpPr>
          <p:spPr>
            <a:xfrm>
              <a:off x="4142" y="1257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17" name="Google Shape;5317;g15d961c301f_0_11866"/>
            <p:cNvSpPr/>
            <p:nvPr/>
          </p:nvSpPr>
          <p:spPr>
            <a:xfrm>
              <a:off x="4066" y="775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18" name="Google Shape;5318;g15d961c301f_0_11866"/>
            <p:cNvSpPr/>
            <p:nvPr/>
          </p:nvSpPr>
          <p:spPr>
            <a:xfrm>
              <a:off x="4066" y="51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6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19" name="Google Shape;5319;g15d961c301f_0_11866"/>
            <p:cNvSpPr/>
            <p:nvPr/>
          </p:nvSpPr>
          <p:spPr>
            <a:xfrm>
              <a:off x="4066" y="602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0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0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20" name="Google Shape;5320;g15d961c301f_0_11866"/>
            <p:cNvSpPr/>
            <p:nvPr/>
          </p:nvSpPr>
          <p:spPr>
            <a:xfrm>
              <a:off x="4066" y="688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21" name="Google Shape;5321;g15d961c301f_0_11866"/>
            <p:cNvSpPr/>
            <p:nvPr/>
          </p:nvSpPr>
          <p:spPr>
            <a:xfrm>
              <a:off x="957" y="643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22" name="Google Shape;5322;g15d961c301f_0_11866"/>
            <p:cNvSpPr/>
            <p:nvPr/>
          </p:nvSpPr>
          <p:spPr>
            <a:xfrm>
              <a:off x="957" y="47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0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0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23" name="Google Shape;5323;g15d961c301f_0_11866"/>
            <p:cNvSpPr/>
            <p:nvPr/>
          </p:nvSpPr>
          <p:spPr>
            <a:xfrm>
              <a:off x="1338" y="251"/>
              <a:ext cx="76" cy="66"/>
            </a:xfrm>
            <a:custGeom>
              <a:rect b="b" l="l" r="r" t="t"/>
              <a:pathLst>
                <a:path extrusionOk="0" h="66" w="76">
                  <a:moveTo>
                    <a:pt x="15" y="0"/>
                  </a:moveTo>
                  <a:lnTo>
                    <a:pt x="0" y="31"/>
                  </a:lnTo>
                  <a:lnTo>
                    <a:pt x="15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24" name="Google Shape;5324;g15d961c301f_0_11866"/>
            <p:cNvSpPr/>
            <p:nvPr/>
          </p:nvSpPr>
          <p:spPr>
            <a:xfrm>
              <a:off x="1262" y="556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66"/>
                  </a:move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lnTo>
                    <a:pt x="0" y="31"/>
                  </a:lnTo>
                  <a:lnTo>
                    <a:pt x="20" y="66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25" name="Google Shape;5325;g15d961c301f_0_11866"/>
            <p:cNvSpPr/>
            <p:nvPr/>
          </p:nvSpPr>
          <p:spPr>
            <a:xfrm>
              <a:off x="1490" y="338"/>
              <a:ext cx="72" cy="66"/>
            </a:xfrm>
            <a:custGeom>
              <a:rect b="b" l="l" r="r" t="t"/>
              <a:pathLst>
                <a:path extrusionOk="0" h="66" w="72">
                  <a:moveTo>
                    <a:pt x="16" y="0"/>
                  </a:moveTo>
                  <a:lnTo>
                    <a:pt x="0" y="30"/>
                  </a:lnTo>
                  <a:lnTo>
                    <a:pt x="16" y="66"/>
                  </a:lnTo>
                  <a:lnTo>
                    <a:pt x="56" y="66"/>
                  </a:lnTo>
                  <a:lnTo>
                    <a:pt x="72" y="30"/>
                  </a:lnTo>
                  <a:lnTo>
                    <a:pt x="5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26" name="Google Shape;5326;g15d961c301f_0_11866"/>
            <p:cNvSpPr/>
            <p:nvPr/>
          </p:nvSpPr>
          <p:spPr>
            <a:xfrm>
              <a:off x="1033" y="510"/>
              <a:ext cx="76" cy="66"/>
            </a:xfrm>
            <a:custGeom>
              <a:rect b="b" l="l" r="r" t="t"/>
              <a:pathLst>
                <a:path extrusionOk="0" h="66" w="76">
                  <a:moveTo>
                    <a:pt x="21" y="66"/>
                  </a:move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1" y="0"/>
                  </a:lnTo>
                  <a:lnTo>
                    <a:pt x="0" y="36"/>
                  </a:lnTo>
                  <a:lnTo>
                    <a:pt x="21" y="66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27" name="Google Shape;5327;g15d961c301f_0_11866"/>
            <p:cNvSpPr/>
            <p:nvPr/>
          </p:nvSpPr>
          <p:spPr>
            <a:xfrm>
              <a:off x="1262" y="206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66"/>
                  </a:move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lnTo>
                    <a:pt x="0" y="35"/>
                  </a:lnTo>
                  <a:lnTo>
                    <a:pt x="20" y="66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28" name="Google Shape;5328;g15d961c301f_0_11866"/>
            <p:cNvSpPr/>
            <p:nvPr/>
          </p:nvSpPr>
          <p:spPr>
            <a:xfrm>
              <a:off x="1186" y="51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6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29" name="Google Shape;5329;g15d961c301f_0_11866"/>
            <p:cNvSpPr/>
            <p:nvPr/>
          </p:nvSpPr>
          <p:spPr>
            <a:xfrm>
              <a:off x="805" y="556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30" name="Google Shape;5330;g15d961c301f_0_11866"/>
            <p:cNvSpPr/>
            <p:nvPr/>
          </p:nvSpPr>
          <p:spPr>
            <a:xfrm>
              <a:off x="2928" y="383"/>
              <a:ext cx="76" cy="61"/>
            </a:xfrm>
            <a:custGeom>
              <a:rect b="b" l="l" r="r" t="t"/>
              <a:pathLst>
                <a:path extrusionOk="0" h="61" w="76">
                  <a:moveTo>
                    <a:pt x="20" y="0"/>
                  </a:moveTo>
                  <a:lnTo>
                    <a:pt x="0" y="31"/>
                  </a:lnTo>
                  <a:lnTo>
                    <a:pt x="20" y="61"/>
                  </a:lnTo>
                  <a:lnTo>
                    <a:pt x="56" y="61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5331" name="Google Shape;5331;g15d961c301f_0_11866"/>
          <p:cNvSpPr txBox="1"/>
          <p:nvPr>
            <p:ph idx="1" type="body"/>
          </p:nvPr>
        </p:nvSpPr>
        <p:spPr>
          <a:xfrm>
            <a:off x="718820" y="739824"/>
            <a:ext cx="6972300" cy="232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b="1" sz="4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0">
                <a:solidFill>
                  <a:schemeClr val="dk1"/>
                </a:solidFill>
              </a:defRPr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32" name="Google Shape;5332;g15d961c301f_0_11866"/>
          <p:cNvSpPr txBox="1"/>
          <p:nvPr>
            <p:ph idx="2" type="body"/>
          </p:nvPr>
        </p:nvSpPr>
        <p:spPr>
          <a:xfrm>
            <a:off x="718820" y="3177336"/>
            <a:ext cx="51867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None/>
              <a:defRPr b="0" sz="2400">
                <a:solidFill>
                  <a:srgbClr val="47B2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333" name="Google Shape;5333;g15d961c301f_0_118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500" cy="232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center">
  <p:cSld name="Transition center">
    <p:spTree>
      <p:nvGrpSpPr>
        <p:cNvPr id="5334" name="Shape 5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" name="Google Shape;5335;g15d961c301f_0_12711"/>
          <p:cNvSpPr/>
          <p:nvPr/>
        </p:nvSpPr>
        <p:spPr>
          <a:xfrm>
            <a:off x="0" y="0"/>
            <a:ext cx="9144000" cy="5157000"/>
          </a:xfrm>
          <a:prstGeom prst="rect">
            <a:avLst/>
          </a:prstGeom>
          <a:solidFill>
            <a:srgbClr val="0077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336" name="Google Shape;5336;g15d961c301f_0_12711"/>
          <p:cNvPicPr preferRelativeResize="0"/>
          <p:nvPr/>
        </p:nvPicPr>
        <p:blipFill rotWithShape="1">
          <a:blip r:embed="rId2">
            <a:alphaModFix/>
          </a:blip>
          <a:srcRect b="0" l="3462" r="3462" t="0"/>
          <a:stretch/>
        </p:blipFill>
        <p:spPr>
          <a:xfrm>
            <a:off x="0" y="8821"/>
            <a:ext cx="9144000" cy="5141719"/>
          </a:xfrm>
          <a:prstGeom prst="rect">
            <a:avLst/>
          </a:prstGeom>
          <a:noFill/>
          <a:ln>
            <a:noFill/>
          </a:ln>
        </p:spPr>
      </p:pic>
      <p:sp>
        <p:nvSpPr>
          <p:cNvPr id="5337" name="Google Shape;5337;g15d961c301f_0_12711"/>
          <p:cNvSpPr txBox="1"/>
          <p:nvPr>
            <p:ph type="title"/>
          </p:nvPr>
        </p:nvSpPr>
        <p:spPr>
          <a:xfrm>
            <a:off x="647700" y="1414112"/>
            <a:ext cx="7848600" cy="23199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0" spcFirstLastPara="1" rIns="0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338" name="Google Shape;5338;g15d961c301f_0_127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8150" y="4729700"/>
            <a:ext cx="676500" cy="232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5339" name="Shape 5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0" name="Google Shape;5340;g15d961c301f_0_12716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Caption 2">
  <p:cSld name="Image with Caption 2">
    <p:spTree>
      <p:nvGrpSpPr>
        <p:cNvPr id="5341" name="Shape 5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2" name="Google Shape;5342;g15d961c301f_0_12718"/>
          <p:cNvSpPr/>
          <p:nvPr>
            <p:ph idx="2" type="pic"/>
          </p:nvPr>
        </p:nvSpPr>
        <p:spPr>
          <a:xfrm>
            <a:off x="4570412" y="0"/>
            <a:ext cx="4573500" cy="51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343" name="Google Shape;5343;g15d961c301f_0_12718"/>
          <p:cNvSpPr txBox="1"/>
          <p:nvPr>
            <p:ph idx="1" type="body"/>
          </p:nvPr>
        </p:nvSpPr>
        <p:spPr>
          <a:xfrm>
            <a:off x="485036" y="625417"/>
            <a:ext cx="35880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0">
                <a:solidFill>
                  <a:schemeClr val="dk1"/>
                </a:solidFill>
              </a:defRPr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Caption 3">
  <p:cSld name="Image with Caption 3">
    <p:spTree>
      <p:nvGrpSpPr>
        <p:cNvPr id="5344" name="Shape 5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" name="Google Shape;5345;g15d961c301f_0_12721"/>
          <p:cNvSpPr/>
          <p:nvPr>
            <p:ph idx="2" type="pic"/>
          </p:nvPr>
        </p:nvSpPr>
        <p:spPr>
          <a:xfrm>
            <a:off x="4570412" y="0"/>
            <a:ext cx="4573500" cy="51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346" name="Google Shape;5346;g15d961c301f_0_12721"/>
          <p:cNvSpPr txBox="1"/>
          <p:nvPr>
            <p:ph idx="1" type="body"/>
          </p:nvPr>
        </p:nvSpPr>
        <p:spPr>
          <a:xfrm>
            <a:off x="443048" y="340572"/>
            <a:ext cx="3765900" cy="75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0">
                <a:solidFill>
                  <a:schemeClr val="dk1"/>
                </a:solidFill>
              </a:defRPr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47" name="Google Shape;5347;g15d961c301f_0_12721"/>
          <p:cNvSpPr txBox="1"/>
          <p:nvPr>
            <p:ph idx="3" type="body"/>
          </p:nvPr>
        </p:nvSpPr>
        <p:spPr>
          <a:xfrm>
            <a:off x="443048" y="1093593"/>
            <a:ext cx="37659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48" name="Google Shape;5348;g15d961c301f_0_12721"/>
          <p:cNvSpPr txBox="1"/>
          <p:nvPr>
            <p:ph idx="4" type="body"/>
          </p:nvPr>
        </p:nvSpPr>
        <p:spPr>
          <a:xfrm>
            <a:off x="448550" y="1559654"/>
            <a:ext cx="3768900" cy="29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indent="-304800" lvl="1" marL="914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–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indent="-29845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 sz="1100">
                <a:latin typeface="Open Sans"/>
                <a:ea typeface="Open Sans"/>
                <a:cs typeface="Open Sans"/>
                <a:sym typeface="Open Sans"/>
              </a:defRPr>
            </a:lvl3pPr>
            <a:lvl4pPr indent="-29845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–"/>
              <a:defRPr sz="1100"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Caption 4">
  <p:cSld name="Image with Caption 4">
    <p:spTree>
      <p:nvGrpSpPr>
        <p:cNvPr id="5349" name="Shape 5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0" name="Google Shape;5350;g15d961c301f_0_12726"/>
          <p:cNvSpPr/>
          <p:nvPr/>
        </p:nvSpPr>
        <p:spPr>
          <a:xfrm>
            <a:off x="4572000" y="2381"/>
            <a:ext cx="4572000" cy="5154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51" name="Google Shape;5351;g15d961c301f_0_12726"/>
          <p:cNvSpPr/>
          <p:nvPr>
            <p:ph idx="2" type="pic"/>
          </p:nvPr>
        </p:nvSpPr>
        <p:spPr>
          <a:xfrm>
            <a:off x="4570412" y="0"/>
            <a:ext cx="4573500" cy="51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352" name="Google Shape;5352;g15d961c301f_0_12726"/>
          <p:cNvSpPr txBox="1"/>
          <p:nvPr>
            <p:ph idx="1" type="body"/>
          </p:nvPr>
        </p:nvSpPr>
        <p:spPr>
          <a:xfrm>
            <a:off x="443048" y="340572"/>
            <a:ext cx="3765900" cy="75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0">
                <a:solidFill>
                  <a:schemeClr val="dk1"/>
                </a:solidFill>
              </a:defRPr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53" name="Google Shape;5353;g15d961c301f_0_12726"/>
          <p:cNvSpPr txBox="1"/>
          <p:nvPr>
            <p:ph idx="3" type="body"/>
          </p:nvPr>
        </p:nvSpPr>
        <p:spPr>
          <a:xfrm>
            <a:off x="443048" y="1093593"/>
            <a:ext cx="37659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54" name="Google Shape;5354;g15d961c301f_0_12726"/>
          <p:cNvSpPr txBox="1"/>
          <p:nvPr>
            <p:ph idx="4" type="body"/>
          </p:nvPr>
        </p:nvSpPr>
        <p:spPr>
          <a:xfrm>
            <a:off x="448550" y="1559654"/>
            <a:ext cx="3768900" cy="29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indent="-298450" lvl="2" marL="1371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00"/>
              <a:buChar char="•"/>
              <a:defRPr sz="1100">
                <a:latin typeface="Open Sans"/>
                <a:ea typeface="Open Sans"/>
                <a:cs typeface="Open Sans"/>
                <a:sym typeface="Open Sans"/>
              </a:defRPr>
            </a:lvl3pPr>
            <a:lvl4pPr indent="-298450" lvl="3" marL="1828800" rtl="0" algn="l">
              <a:lnSpc>
                <a:spcPct val="90000"/>
              </a:lnSpc>
              <a:spcBef>
                <a:spcPts val="220"/>
              </a:spcBef>
              <a:spcAft>
                <a:spcPts val="0"/>
              </a:spcAft>
              <a:buSzPts val="1100"/>
              <a:buChar char="–"/>
              <a:defRPr sz="1100"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Caption">
  <p:cSld name="Image with Caption">
    <p:bg>
      <p:bgPr>
        <a:solidFill>
          <a:schemeClr val="lt1"/>
        </a:solidFill>
      </p:bgPr>
    </p:bg>
    <p:spTree>
      <p:nvGrpSpPr>
        <p:cNvPr id="5355" name="Shape 5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6" name="Google Shape;5356;g15d961c301f_0_12732"/>
          <p:cNvSpPr/>
          <p:nvPr/>
        </p:nvSpPr>
        <p:spPr>
          <a:xfrm>
            <a:off x="3176" y="0"/>
            <a:ext cx="4570500" cy="5148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57" name="Google Shape;5357;g15d961c301f_0_12732"/>
          <p:cNvSpPr/>
          <p:nvPr/>
        </p:nvSpPr>
        <p:spPr>
          <a:xfrm>
            <a:off x="4573588" y="0"/>
            <a:ext cx="4570500" cy="5148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58" name="Google Shape;5358;g15d961c301f_0_12732"/>
          <p:cNvSpPr txBox="1"/>
          <p:nvPr>
            <p:ph type="title"/>
          </p:nvPr>
        </p:nvSpPr>
        <p:spPr>
          <a:xfrm>
            <a:off x="5234940" y="785587"/>
            <a:ext cx="3451800" cy="35733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59" name="Google Shape;5359;g15d961c301f_0_12732"/>
          <p:cNvSpPr/>
          <p:nvPr>
            <p:ph idx="2" type="pic"/>
          </p:nvPr>
        </p:nvSpPr>
        <p:spPr>
          <a:xfrm>
            <a:off x="458788" y="747169"/>
            <a:ext cx="3634800" cy="3657000"/>
          </a:xfrm>
          <a:prstGeom prst="ellipse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360" name="Google Shape;5360;g15d961c301f_0_12732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361" name="Google Shape;5361;g15d961c301f_0_127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500" cy="232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106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948" name="Google Shape;948;p1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497" cy="232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vice Image with logo">
  <p:cSld name="Device Image with logo">
    <p:spTree>
      <p:nvGrpSpPr>
        <p:cNvPr id="5362" name="Shape 5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3" name="Google Shape;5363;g15d961c301f_0_12739"/>
          <p:cNvSpPr/>
          <p:nvPr/>
        </p:nvSpPr>
        <p:spPr>
          <a:xfrm>
            <a:off x="0" y="2381"/>
            <a:ext cx="4919700" cy="5154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64" name="Google Shape;5364;g15d961c301f_0_12739"/>
          <p:cNvSpPr/>
          <p:nvPr>
            <p:ph idx="2" type="pic"/>
          </p:nvPr>
        </p:nvSpPr>
        <p:spPr>
          <a:xfrm>
            <a:off x="1558290" y="973931"/>
            <a:ext cx="1798200" cy="3200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2550" lIns="145125" spcFirstLastPara="1" rIns="145125" wrap="square" tIns="72550">
            <a:noAutofit/>
          </a:bodyPr>
          <a:lstStyle>
            <a:lvl1pPr lv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365" name="Google Shape;5365;g15d961c301f_0_12739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device with logo">
  <p:cSld name="Image device with logo">
    <p:spTree>
      <p:nvGrpSpPr>
        <p:cNvPr id="5366" name="Shape 5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7" name="Google Shape;5367;g15d961c301f_0_12743"/>
          <p:cNvSpPr/>
          <p:nvPr/>
        </p:nvSpPr>
        <p:spPr>
          <a:xfrm>
            <a:off x="2836325" y="2381"/>
            <a:ext cx="6307800" cy="5154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368" name="Google Shape;5368;g15d961c301f_0_12743"/>
          <p:cNvPicPr preferRelativeResize="0"/>
          <p:nvPr/>
        </p:nvPicPr>
        <p:blipFill rotWithShape="1">
          <a:blip r:embed="rId2">
            <a:alphaModFix/>
          </a:blip>
          <a:srcRect b="14026" l="0" r="0" t="-929"/>
          <a:stretch/>
        </p:blipFill>
        <p:spPr>
          <a:xfrm>
            <a:off x="3133276" y="751246"/>
            <a:ext cx="5779725" cy="3499284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6600000" dist="171450">
              <a:srgbClr val="000000">
                <a:alpha val="20000"/>
              </a:srgbClr>
            </a:outerShdw>
          </a:effectLst>
        </p:spPr>
      </p:pic>
      <p:sp>
        <p:nvSpPr>
          <p:cNvPr id="5369" name="Google Shape;5369;g15d961c301f_0_12743"/>
          <p:cNvSpPr/>
          <p:nvPr>
            <p:ph idx="2" type="pic"/>
          </p:nvPr>
        </p:nvSpPr>
        <p:spPr>
          <a:xfrm>
            <a:off x="3129547" y="1083681"/>
            <a:ext cx="5785800" cy="3166800"/>
          </a:xfrm>
          <a:prstGeom prst="round2SameRect">
            <a:avLst>
              <a:gd fmla="val 0" name="adj1"/>
              <a:gd fmla="val 0" name="adj2"/>
            </a:avLst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pic>
        <p:nvPicPr>
          <p:cNvPr id="5370" name="Google Shape;5370;g15d961c301f_0_127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44962" y="4815975"/>
            <a:ext cx="798338" cy="274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with Content_1">
  <p:cSld name="Logo with Content_1">
    <p:bg>
      <p:bgPr>
        <a:solidFill>
          <a:schemeClr val="lt1"/>
        </a:solidFill>
      </p:bgPr>
    </p:bg>
    <p:spTree>
      <p:nvGrpSpPr>
        <p:cNvPr id="5371" name="Shape 5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2" name="Google Shape;5372;g15d961c301f_0_12748"/>
          <p:cNvSpPr/>
          <p:nvPr/>
        </p:nvSpPr>
        <p:spPr>
          <a:xfrm>
            <a:off x="3176" y="0"/>
            <a:ext cx="3148500" cy="5148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73" name="Google Shape;5373;g15d961c301f_0_12748"/>
          <p:cNvSpPr/>
          <p:nvPr/>
        </p:nvSpPr>
        <p:spPr>
          <a:xfrm>
            <a:off x="3145536" y="0"/>
            <a:ext cx="5998500" cy="5148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74" name="Google Shape;5374;g15d961c301f_0_12748"/>
          <p:cNvSpPr txBox="1"/>
          <p:nvPr>
            <p:ph type="title"/>
          </p:nvPr>
        </p:nvSpPr>
        <p:spPr>
          <a:xfrm>
            <a:off x="3651504" y="785587"/>
            <a:ext cx="5035200" cy="35733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75" name="Google Shape;5375;g15d961c301f_0_12748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376" name="Google Shape;5376;g15d961c301f_0_127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500" cy="232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with Quote">
  <p:cSld name="Logo with Quote">
    <p:bg>
      <p:bgPr>
        <a:solidFill>
          <a:schemeClr val="lt1"/>
        </a:solidFill>
      </p:bgPr>
    </p:bg>
    <p:spTree>
      <p:nvGrpSpPr>
        <p:cNvPr id="5377" name="Shape 5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8" name="Google Shape;5378;g15d961c301f_0_12754"/>
          <p:cNvSpPr/>
          <p:nvPr/>
        </p:nvSpPr>
        <p:spPr>
          <a:xfrm>
            <a:off x="3176" y="0"/>
            <a:ext cx="3148500" cy="5148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79" name="Google Shape;5379;g15d961c301f_0_12754"/>
          <p:cNvSpPr/>
          <p:nvPr/>
        </p:nvSpPr>
        <p:spPr>
          <a:xfrm>
            <a:off x="3145536" y="0"/>
            <a:ext cx="5998500" cy="5148300"/>
          </a:xfrm>
          <a:prstGeom prst="rect">
            <a:avLst/>
          </a:prstGeom>
          <a:solidFill>
            <a:srgbClr val="008F8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80" name="Google Shape;5380;g15d961c301f_0_12754"/>
          <p:cNvSpPr txBox="1"/>
          <p:nvPr>
            <p:ph type="title"/>
          </p:nvPr>
        </p:nvSpPr>
        <p:spPr>
          <a:xfrm>
            <a:off x="3651504" y="1580199"/>
            <a:ext cx="5035200" cy="27174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b="0" i="1"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81" name="Google Shape;5381;g15d961c301f_0_12754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5382" name="Google Shape;5382;g15d961c301f_0_12754"/>
          <p:cNvGrpSpPr/>
          <p:nvPr/>
        </p:nvGrpSpPr>
        <p:grpSpPr>
          <a:xfrm>
            <a:off x="5831598" y="764446"/>
            <a:ext cx="662948" cy="577770"/>
            <a:chOff x="688975" y="1885950"/>
            <a:chExt cx="484505" cy="421853"/>
          </a:xfrm>
        </p:grpSpPr>
        <p:sp>
          <p:nvSpPr>
            <p:cNvPr id="5383" name="Google Shape;5383;g15d961c301f_0_12754"/>
            <p:cNvSpPr/>
            <p:nvPr/>
          </p:nvSpPr>
          <p:spPr>
            <a:xfrm>
              <a:off x="688975" y="1885950"/>
              <a:ext cx="225425" cy="421853"/>
            </a:xfrm>
            <a:custGeom>
              <a:rect b="b" l="l" r="r" t="t"/>
              <a:pathLst>
                <a:path extrusionOk="0" h="191" w="102">
                  <a:moveTo>
                    <a:pt x="65" y="64"/>
                  </a:moveTo>
                  <a:cubicBezTo>
                    <a:pt x="79" y="47"/>
                    <a:pt x="102" y="38"/>
                    <a:pt x="102" y="38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51" y="6"/>
                    <a:pt x="24" y="34"/>
                  </a:cubicBezTo>
                  <a:cubicBezTo>
                    <a:pt x="0" y="59"/>
                    <a:pt x="0" y="95"/>
                    <a:pt x="0" y="9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77"/>
                    <a:pt x="65" y="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84" name="Google Shape;5384;g15d961c301f_0_12754"/>
            <p:cNvSpPr/>
            <p:nvPr/>
          </p:nvSpPr>
          <p:spPr>
            <a:xfrm>
              <a:off x="948055" y="1885950"/>
              <a:ext cx="225425" cy="421853"/>
            </a:xfrm>
            <a:custGeom>
              <a:rect b="b" l="l" r="r" t="t"/>
              <a:pathLst>
                <a:path extrusionOk="0" h="191" w="102">
                  <a:moveTo>
                    <a:pt x="65" y="64"/>
                  </a:moveTo>
                  <a:cubicBezTo>
                    <a:pt x="79" y="47"/>
                    <a:pt x="102" y="38"/>
                    <a:pt x="102" y="38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51" y="6"/>
                    <a:pt x="24" y="34"/>
                  </a:cubicBezTo>
                  <a:cubicBezTo>
                    <a:pt x="0" y="59"/>
                    <a:pt x="0" y="95"/>
                    <a:pt x="0" y="9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77"/>
                    <a:pt x="65" y="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5385" name="Google Shape;5385;g15d961c301f_0_127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500" cy="232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with Content_2">
  <p:cSld name="Logo with Content_2">
    <p:bg>
      <p:bgPr>
        <a:solidFill>
          <a:schemeClr val="lt1"/>
        </a:solidFill>
      </p:bgPr>
    </p:bg>
    <p:spTree>
      <p:nvGrpSpPr>
        <p:cNvPr id="5386" name="Shape 5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7" name="Google Shape;5387;g15d961c301f_0_12763"/>
          <p:cNvSpPr/>
          <p:nvPr/>
        </p:nvSpPr>
        <p:spPr>
          <a:xfrm>
            <a:off x="3176" y="0"/>
            <a:ext cx="3148500" cy="5148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88" name="Google Shape;5388;g15d961c301f_0_12763"/>
          <p:cNvSpPr/>
          <p:nvPr/>
        </p:nvSpPr>
        <p:spPr>
          <a:xfrm>
            <a:off x="3145536" y="0"/>
            <a:ext cx="5998500" cy="514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89" name="Google Shape;5389;g15d961c301f_0_12763"/>
          <p:cNvSpPr txBox="1"/>
          <p:nvPr>
            <p:ph type="title"/>
          </p:nvPr>
        </p:nvSpPr>
        <p:spPr>
          <a:xfrm>
            <a:off x="3651504" y="785587"/>
            <a:ext cx="5035200" cy="35733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90" name="Google Shape;5390;g15d961c301f_0_12763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391" name="Google Shape;5391;g15d961c301f_0_127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500" cy="232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with Quote 2">
  <p:cSld name="Logo with Quote 2">
    <p:bg>
      <p:bgPr>
        <a:solidFill>
          <a:schemeClr val="lt1"/>
        </a:solidFill>
      </p:bgPr>
    </p:bg>
    <p:spTree>
      <p:nvGrpSpPr>
        <p:cNvPr id="5392" name="Shape 5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3" name="Google Shape;5393;g15d961c301f_0_12769"/>
          <p:cNvSpPr/>
          <p:nvPr/>
        </p:nvSpPr>
        <p:spPr>
          <a:xfrm>
            <a:off x="4572000" y="0"/>
            <a:ext cx="4572000" cy="5148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94" name="Google Shape;5394;g15d961c301f_0_12769"/>
          <p:cNvSpPr txBox="1"/>
          <p:nvPr>
            <p:ph type="title"/>
          </p:nvPr>
        </p:nvSpPr>
        <p:spPr>
          <a:xfrm>
            <a:off x="5029200" y="1641343"/>
            <a:ext cx="3657600" cy="27174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Open Sans"/>
              <a:buNone/>
              <a:defRPr b="0" i="1" sz="20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95" name="Google Shape;5395;g15d961c301f_0_12769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5396" name="Google Shape;5396;g15d961c301f_0_12769"/>
          <p:cNvGrpSpPr/>
          <p:nvPr/>
        </p:nvGrpSpPr>
        <p:grpSpPr>
          <a:xfrm>
            <a:off x="6526542" y="764446"/>
            <a:ext cx="662948" cy="577770"/>
            <a:chOff x="688975" y="1885950"/>
            <a:chExt cx="484505" cy="421853"/>
          </a:xfrm>
        </p:grpSpPr>
        <p:sp>
          <p:nvSpPr>
            <p:cNvPr id="5397" name="Google Shape;5397;g15d961c301f_0_12769"/>
            <p:cNvSpPr/>
            <p:nvPr/>
          </p:nvSpPr>
          <p:spPr>
            <a:xfrm>
              <a:off x="688975" y="1885950"/>
              <a:ext cx="225425" cy="421853"/>
            </a:xfrm>
            <a:custGeom>
              <a:rect b="b" l="l" r="r" t="t"/>
              <a:pathLst>
                <a:path extrusionOk="0" h="191" w="102">
                  <a:moveTo>
                    <a:pt x="65" y="64"/>
                  </a:moveTo>
                  <a:cubicBezTo>
                    <a:pt x="79" y="47"/>
                    <a:pt x="102" y="38"/>
                    <a:pt x="102" y="38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51" y="6"/>
                    <a:pt x="24" y="34"/>
                  </a:cubicBezTo>
                  <a:cubicBezTo>
                    <a:pt x="0" y="59"/>
                    <a:pt x="0" y="95"/>
                    <a:pt x="0" y="9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77"/>
                    <a:pt x="65" y="64"/>
                  </a:cubicBezTo>
                  <a:close/>
                </a:path>
              </a:pathLst>
            </a:custGeom>
            <a:solidFill>
              <a:srgbClr val="0077C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98" name="Google Shape;5398;g15d961c301f_0_12769"/>
            <p:cNvSpPr/>
            <p:nvPr/>
          </p:nvSpPr>
          <p:spPr>
            <a:xfrm>
              <a:off x="948055" y="1885950"/>
              <a:ext cx="225425" cy="421853"/>
            </a:xfrm>
            <a:custGeom>
              <a:rect b="b" l="l" r="r" t="t"/>
              <a:pathLst>
                <a:path extrusionOk="0" h="191" w="102">
                  <a:moveTo>
                    <a:pt x="65" y="64"/>
                  </a:moveTo>
                  <a:cubicBezTo>
                    <a:pt x="79" y="47"/>
                    <a:pt x="102" y="38"/>
                    <a:pt x="102" y="38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51" y="6"/>
                    <a:pt x="24" y="34"/>
                  </a:cubicBezTo>
                  <a:cubicBezTo>
                    <a:pt x="0" y="59"/>
                    <a:pt x="0" y="95"/>
                    <a:pt x="0" y="9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77"/>
                    <a:pt x="65" y="64"/>
                  </a:cubicBezTo>
                  <a:close/>
                </a:path>
              </a:pathLst>
            </a:custGeom>
            <a:solidFill>
              <a:srgbClr val="0077C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5399" name="Google Shape;5399;g15d961c301f_0_12769"/>
          <p:cNvSpPr/>
          <p:nvPr/>
        </p:nvSpPr>
        <p:spPr>
          <a:xfrm>
            <a:off x="0" y="0"/>
            <a:ext cx="4568700" cy="5148300"/>
          </a:xfrm>
          <a:prstGeom prst="rect">
            <a:avLst/>
          </a:prstGeom>
          <a:solidFill>
            <a:srgbClr val="0077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400" name="Google Shape;5400;g15d961c301f_0_12769"/>
          <p:cNvCxnSpPr/>
          <p:nvPr/>
        </p:nvCxnSpPr>
        <p:spPr>
          <a:xfrm>
            <a:off x="1726712" y="2802731"/>
            <a:ext cx="1152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401" name="Google Shape;5401;g15d961c301f_0_12769"/>
          <p:cNvSpPr txBox="1"/>
          <p:nvPr>
            <p:ph idx="1" type="body"/>
          </p:nvPr>
        </p:nvSpPr>
        <p:spPr>
          <a:xfrm>
            <a:off x="797762" y="3031331"/>
            <a:ext cx="3009900" cy="264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1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0">
                <a:solidFill>
                  <a:schemeClr val="dk1"/>
                </a:solidFill>
              </a:defRPr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02" name="Google Shape;5402;g15d961c301f_0_12769"/>
          <p:cNvSpPr txBox="1"/>
          <p:nvPr>
            <p:ph idx="2" type="body"/>
          </p:nvPr>
        </p:nvSpPr>
        <p:spPr>
          <a:xfrm>
            <a:off x="283412" y="3945732"/>
            <a:ext cx="4038600" cy="965700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None/>
              <a:defRPr sz="1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403" name="Google Shape;5403;g15d961c301f_0_127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44962" y="4815975"/>
            <a:ext cx="798338" cy="274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Two Circle">
  <p:cSld name="Image Two Circle">
    <p:spTree>
      <p:nvGrpSpPr>
        <p:cNvPr id="5404" name="Shape 5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5" name="Google Shape;5405;g15d961c301f_0_12781"/>
          <p:cNvSpPr/>
          <p:nvPr/>
        </p:nvSpPr>
        <p:spPr>
          <a:xfrm>
            <a:off x="3176" y="0"/>
            <a:ext cx="9140700" cy="5148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06" name="Google Shape;5406;g15d961c301f_0_12781"/>
          <p:cNvSpPr/>
          <p:nvPr>
            <p:ph idx="2" type="pic"/>
          </p:nvPr>
        </p:nvSpPr>
        <p:spPr>
          <a:xfrm>
            <a:off x="687388" y="747169"/>
            <a:ext cx="3634800" cy="3657000"/>
          </a:xfrm>
          <a:prstGeom prst="ellipse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407" name="Google Shape;5407;g15d961c301f_0_12781"/>
          <p:cNvSpPr/>
          <p:nvPr>
            <p:ph idx="3" type="pic"/>
          </p:nvPr>
        </p:nvSpPr>
        <p:spPr>
          <a:xfrm>
            <a:off x="4809808" y="747169"/>
            <a:ext cx="3634800" cy="3657000"/>
          </a:xfrm>
          <a:prstGeom prst="ellipse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408" name="Google Shape;5408;g15d961c301f_0_12781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409" name="Google Shape;5409;g15d961c301f_0_127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44962" y="4815975"/>
            <a:ext cx="798338" cy="274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s Two Full Bleed">
  <p:cSld name="Images Two Full Bleed">
    <p:spTree>
      <p:nvGrpSpPr>
        <p:cNvPr id="5410" name="Shape 5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1" name="Google Shape;5411;g15d961c301f_0_12787"/>
          <p:cNvSpPr/>
          <p:nvPr/>
        </p:nvSpPr>
        <p:spPr>
          <a:xfrm>
            <a:off x="0" y="1506538"/>
            <a:ext cx="9144000" cy="327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12" name="Google Shape;5412;g15d961c301f_0_12787"/>
          <p:cNvSpPr/>
          <p:nvPr>
            <p:ph idx="2" type="pic"/>
          </p:nvPr>
        </p:nvSpPr>
        <p:spPr>
          <a:xfrm>
            <a:off x="4573588" y="0"/>
            <a:ext cx="4570500" cy="51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413" name="Google Shape;5413;g15d961c301f_0_12787"/>
          <p:cNvSpPr/>
          <p:nvPr>
            <p:ph idx="3" type="pic"/>
          </p:nvPr>
        </p:nvSpPr>
        <p:spPr>
          <a:xfrm>
            <a:off x="0" y="0"/>
            <a:ext cx="4573500" cy="51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ingle">
  <p:cSld name="Image Single">
    <p:spTree>
      <p:nvGrpSpPr>
        <p:cNvPr id="5414" name="Shape 5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5" name="Google Shape;5415;g15d961c301f_0_12791"/>
          <p:cNvSpPr/>
          <p:nvPr/>
        </p:nvSpPr>
        <p:spPr>
          <a:xfrm>
            <a:off x="0" y="1506538"/>
            <a:ext cx="9144000" cy="327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16" name="Google Shape;5416;g15d961c301f_0_12791"/>
          <p:cNvSpPr/>
          <p:nvPr>
            <p:ph idx="2" type="pic"/>
          </p:nvPr>
        </p:nvSpPr>
        <p:spPr>
          <a:xfrm>
            <a:off x="0" y="0"/>
            <a:ext cx="9144000" cy="51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subtitle_dark">
  <p:cSld name="Title with subtitle_dark">
    <p:bg>
      <p:bgPr>
        <a:solidFill>
          <a:srgbClr val="003B66"/>
        </a:solidFill>
      </p:bgPr>
    </p:bg>
    <p:spTree>
      <p:nvGrpSpPr>
        <p:cNvPr id="5417" name="Shape 5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8" name="Google Shape;5418;g15d961c301f_0_12794"/>
          <p:cNvSpPr/>
          <p:nvPr/>
        </p:nvSpPr>
        <p:spPr>
          <a:xfrm>
            <a:off x="0" y="0"/>
            <a:ext cx="9144000" cy="5148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19" name="Google Shape;5419;g15d961c301f_0_12794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  <a:defRPr b="1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20" name="Google Shape;5420;g15d961c301f_0_12794"/>
          <p:cNvSpPr txBox="1"/>
          <p:nvPr>
            <p:ph idx="1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rgbClr val="84CB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21" name="Google Shape;5421;g15d961c301f_0_12794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422" name="Google Shape;5422;g15d961c301f_0_127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500" cy="232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Caption 2">
  <p:cSld name="Image with Caption 2"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107"/>
          <p:cNvSpPr/>
          <p:nvPr>
            <p:ph idx="2" type="pic"/>
          </p:nvPr>
        </p:nvSpPr>
        <p:spPr>
          <a:xfrm>
            <a:off x="4570412" y="0"/>
            <a:ext cx="4573500" cy="5148300"/>
          </a:xfrm>
          <a:prstGeom prst="rect">
            <a:avLst/>
          </a:prstGeom>
          <a:noFill/>
          <a:ln>
            <a:noFill/>
          </a:ln>
        </p:spPr>
      </p:sp>
      <p:sp>
        <p:nvSpPr>
          <p:cNvPr id="951" name="Google Shape;951;p107"/>
          <p:cNvSpPr txBox="1"/>
          <p:nvPr>
            <p:ph idx="1" type="body"/>
          </p:nvPr>
        </p:nvSpPr>
        <p:spPr>
          <a:xfrm>
            <a:off x="485036" y="625417"/>
            <a:ext cx="35880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952" name="Google Shape;952;p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497" cy="232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hite">
  <p:cSld name="Blank White">
    <p:spTree>
      <p:nvGrpSpPr>
        <p:cNvPr id="5423" name="Shape 5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4" name="Google Shape;5424;g15d961c301f_0_12800"/>
          <p:cNvSpPr/>
          <p:nvPr/>
        </p:nvSpPr>
        <p:spPr>
          <a:xfrm>
            <a:off x="-4119" y="0"/>
            <a:ext cx="9148200" cy="514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de Light">
  <p:cSld name="Code Light">
    <p:spTree>
      <p:nvGrpSpPr>
        <p:cNvPr id="5425" name="Shape 5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6" name="Google Shape;5426;g15d961c301f_0_12802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27" name="Google Shape;5427;g15d961c301f_0_12802"/>
          <p:cNvSpPr txBox="1"/>
          <p:nvPr>
            <p:ph idx="1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28" name="Google Shape;5428;g15d961c301f_0_12802"/>
          <p:cNvSpPr/>
          <p:nvPr/>
        </p:nvSpPr>
        <p:spPr>
          <a:xfrm>
            <a:off x="458788" y="1251460"/>
            <a:ext cx="8229600" cy="3406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29" name="Google Shape;5429;g15d961c301f_0_12802"/>
          <p:cNvSpPr txBox="1"/>
          <p:nvPr>
            <p:ph idx="2" type="body"/>
          </p:nvPr>
        </p:nvSpPr>
        <p:spPr>
          <a:xfrm>
            <a:off x="690880" y="1466264"/>
            <a:ext cx="7782600" cy="29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Char char="–"/>
              <a:defRPr>
                <a:solidFill>
                  <a:srgbClr val="000000"/>
                </a:solidFill>
              </a:defRPr>
            </a:lvl2pPr>
            <a:lvl3pPr indent="-304800" lvl="2" marL="13716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Char char="•"/>
              <a:defRPr>
                <a:solidFill>
                  <a:srgbClr val="000000"/>
                </a:solidFill>
              </a:defRPr>
            </a:lvl3pPr>
            <a:lvl4pPr indent="-304800" lvl="3" marL="18288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>
                <a:solidFill>
                  <a:schemeClr val="lt1"/>
                </a:solidFill>
              </a:defRPr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de Dark">
  <p:cSld name="Code Dark">
    <p:spTree>
      <p:nvGrpSpPr>
        <p:cNvPr id="5430" name="Shape 5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1" name="Google Shape;5431;g15d961c301f_0_12807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32" name="Google Shape;5432;g15d961c301f_0_12807"/>
          <p:cNvSpPr txBox="1"/>
          <p:nvPr>
            <p:ph idx="1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33" name="Google Shape;5433;g15d961c301f_0_12807"/>
          <p:cNvSpPr/>
          <p:nvPr/>
        </p:nvSpPr>
        <p:spPr>
          <a:xfrm>
            <a:off x="458788" y="1251460"/>
            <a:ext cx="8229600" cy="3406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34" name="Google Shape;5434;g15d961c301f_0_12807"/>
          <p:cNvSpPr txBox="1"/>
          <p:nvPr>
            <p:ph idx="2" type="body"/>
          </p:nvPr>
        </p:nvSpPr>
        <p:spPr>
          <a:xfrm>
            <a:off x="690880" y="1466264"/>
            <a:ext cx="7782600" cy="29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Char char="–"/>
              <a:defRPr>
                <a:solidFill>
                  <a:schemeClr val="lt1"/>
                </a:solidFill>
              </a:defRPr>
            </a:lvl2pPr>
            <a:lvl3pPr indent="-304800" lvl="2" marL="13716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lt1"/>
                </a:solidFill>
              </a:defRPr>
            </a:lvl3pPr>
            <a:lvl4pPr indent="-304800" lvl="3" marL="18288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>
                <a:solidFill>
                  <a:schemeClr val="lt1"/>
                </a:solidFill>
              </a:defRPr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title">
  <p:cSld name="Image with title">
    <p:spTree>
      <p:nvGrpSpPr>
        <p:cNvPr id="5435" name="Shape 5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6" name="Google Shape;5436;g15d961c301f_0_12812"/>
          <p:cNvSpPr txBox="1"/>
          <p:nvPr>
            <p:ph type="title"/>
          </p:nvPr>
        </p:nvSpPr>
        <p:spPr>
          <a:xfrm>
            <a:off x="343932" y="152543"/>
            <a:ext cx="79620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37" name="Google Shape;5437;g15d961c301f_0_12812"/>
          <p:cNvSpPr txBox="1"/>
          <p:nvPr>
            <p:ph idx="1" type="body"/>
          </p:nvPr>
        </p:nvSpPr>
        <p:spPr>
          <a:xfrm>
            <a:off x="343932" y="831750"/>
            <a:ext cx="79620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38" name="Google Shape;5438;g15d961c301f_0_12812"/>
          <p:cNvSpPr/>
          <p:nvPr>
            <p:ph idx="2" type="pic"/>
          </p:nvPr>
        </p:nvSpPr>
        <p:spPr>
          <a:xfrm>
            <a:off x="0" y="1202532"/>
            <a:ext cx="9144000" cy="39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dia with title">
  <p:cSld name="Media with title">
    <p:spTree>
      <p:nvGrpSpPr>
        <p:cNvPr id="5439" name="Shape 5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0" name="Google Shape;5440;g15d961c301f_0_12816"/>
          <p:cNvSpPr txBox="1"/>
          <p:nvPr>
            <p:ph type="title"/>
          </p:nvPr>
        </p:nvSpPr>
        <p:spPr>
          <a:xfrm>
            <a:off x="343932" y="152543"/>
            <a:ext cx="79620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41" name="Google Shape;5441;g15d961c301f_0_12816"/>
          <p:cNvSpPr txBox="1"/>
          <p:nvPr>
            <p:ph idx="1" type="body"/>
          </p:nvPr>
        </p:nvSpPr>
        <p:spPr>
          <a:xfrm>
            <a:off x="343932" y="831750"/>
            <a:ext cx="79620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42" name="Google Shape;5442;g15d961c301f_0_12816"/>
          <p:cNvSpPr/>
          <p:nvPr>
            <p:ph idx="2" type="media"/>
          </p:nvPr>
        </p:nvSpPr>
        <p:spPr>
          <a:xfrm>
            <a:off x="-4011" y="1201738"/>
            <a:ext cx="9144000" cy="3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vice media with logo">
  <p:cSld name="Device media with logo">
    <p:spTree>
      <p:nvGrpSpPr>
        <p:cNvPr id="5443" name="Shape 5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4" name="Google Shape;5444;g15d961c301f_0_12820"/>
          <p:cNvSpPr/>
          <p:nvPr/>
        </p:nvSpPr>
        <p:spPr>
          <a:xfrm>
            <a:off x="0" y="2381"/>
            <a:ext cx="4919700" cy="5154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45" name="Google Shape;5445;g15d961c301f_0_12820"/>
          <p:cNvSpPr/>
          <p:nvPr/>
        </p:nvSpPr>
        <p:spPr>
          <a:xfrm>
            <a:off x="1436851" y="423319"/>
            <a:ext cx="2046000" cy="43017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5446" name="Google Shape;5446;g15d961c301f_0_12820"/>
          <p:cNvSpPr/>
          <p:nvPr>
            <p:ph idx="2" type="pic"/>
          </p:nvPr>
        </p:nvSpPr>
        <p:spPr>
          <a:xfrm>
            <a:off x="5486400" y="1812131"/>
            <a:ext cx="31242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447" name="Google Shape;5447;g15d961c301f_0_12820"/>
          <p:cNvSpPr/>
          <p:nvPr>
            <p:ph idx="3" type="media"/>
          </p:nvPr>
        </p:nvSpPr>
        <p:spPr>
          <a:xfrm>
            <a:off x="1545463" y="983290"/>
            <a:ext cx="1828800" cy="3200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2550" lIns="145125" spcFirstLastPara="1" rIns="145125" wrap="square" tIns="72550">
            <a:noAutofit/>
          </a:bodyPr>
          <a:lstStyle>
            <a:lvl1pPr lv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448" name="Google Shape;5448;g15d961c301f_0_12820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dia device with logo">
  <p:cSld name="Media device with logo">
    <p:spTree>
      <p:nvGrpSpPr>
        <p:cNvPr id="5449" name="Shape 5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0" name="Google Shape;5450;g15d961c301f_0_12826"/>
          <p:cNvSpPr/>
          <p:nvPr>
            <p:ph idx="2" type="pic"/>
          </p:nvPr>
        </p:nvSpPr>
        <p:spPr>
          <a:xfrm>
            <a:off x="304800" y="2100204"/>
            <a:ext cx="2286000" cy="9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451" name="Google Shape;5451;g15d961c301f_0_12826"/>
          <p:cNvSpPr/>
          <p:nvPr/>
        </p:nvSpPr>
        <p:spPr>
          <a:xfrm>
            <a:off x="2836325" y="2381"/>
            <a:ext cx="6307800" cy="5154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452" name="Google Shape;5452;g15d961c301f_0_12826"/>
          <p:cNvPicPr preferRelativeResize="0"/>
          <p:nvPr/>
        </p:nvPicPr>
        <p:blipFill rotWithShape="1">
          <a:blip r:embed="rId2">
            <a:alphaModFix/>
          </a:blip>
          <a:srcRect b="14026" l="0" r="0" t="-929"/>
          <a:stretch/>
        </p:blipFill>
        <p:spPr>
          <a:xfrm>
            <a:off x="3133276" y="751246"/>
            <a:ext cx="5779725" cy="3499284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6600000" dist="171450">
              <a:srgbClr val="000000">
                <a:alpha val="20000"/>
              </a:srgbClr>
            </a:outerShdw>
          </a:effectLst>
        </p:spPr>
      </p:pic>
      <p:sp>
        <p:nvSpPr>
          <p:cNvPr id="5453" name="Google Shape;5453;g15d961c301f_0_12826"/>
          <p:cNvSpPr/>
          <p:nvPr>
            <p:ph idx="3" type="media"/>
          </p:nvPr>
        </p:nvSpPr>
        <p:spPr>
          <a:xfrm>
            <a:off x="3134894" y="1087562"/>
            <a:ext cx="57804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pic>
        <p:nvPicPr>
          <p:cNvPr id="5454" name="Google Shape;5454;g15d961c301f_0_128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44962" y="4815975"/>
            <a:ext cx="798338" cy="274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logo">
  <p:cSld name="Blank with logo">
    <p:spTree>
      <p:nvGrpSpPr>
        <p:cNvPr id="5455" name="Shape 5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6" name="Google Shape;5456;g15d961c301f_0_12832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Black">
  <p:cSld name="Blank Black">
    <p:spTree>
      <p:nvGrpSpPr>
        <p:cNvPr id="5457" name="Shape 5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8" name="Google Shape;5458;g15d961c301f_0_12834"/>
          <p:cNvSpPr/>
          <p:nvPr/>
        </p:nvSpPr>
        <p:spPr>
          <a:xfrm>
            <a:off x="-4119" y="0"/>
            <a:ext cx="9148200" cy="5148300"/>
          </a:xfrm>
          <a:prstGeom prst="rect">
            <a:avLst/>
          </a:prstGeom>
          <a:solidFill>
            <a:srgbClr val="1F2C3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subtitle">
  <p:cSld name="Title with subtitle">
    <p:spTree>
      <p:nvGrpSpPr>
        <p:cNvPr id="5463" name="Shape 5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4" name="Google Shape;5464;g15d961c301f_0_12840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b="1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65" name="Google Shape;5465;g15d961c301f_0_12840"/>
          <p:cNvSpPr txBox="1"/>
          <p:nvPr>
            <p:ph idx="1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466" name="Google Shape;5466;g15d961c301f_0_128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500" cy="232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7" name="Google Shape;5467;g15d961c301f_0_128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86800" y="4639400"/>
            <a:ext cx="1019200" cy="41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Caption 4">
  <p:cSld name="Image with Caption 4"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108"/>
          <p:cNvSpPr/>
          <p:nvPr/>
        </p:nvSpPr>
        <p:spPr>
          <a:xfrm>
            <a:off x="4572000" y="2381"/>
            <a:ext cx="4572000" cy="5154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5" name="Google Shape;955;p108"/>
          <p:cNvSpPr/>
          <p:nvPr>
            <p:ph idx="2" type="pic"/>
          </p:nvPr>
        </p:nvSpPr>
        <p:spPr>
          <a:xfrm>
            <a:off x="4570412" y="0"/>
            <a:ext cx="4573500" cy="5148300"/>
          </a:xfrm>
          <a:prstGeom prst="rect">
            <a:avLst/>
          </a:prstGeom>
          <a:noFill/>
          <a:ln>
            <a:noFill/>
          </a:ln>
        </p:spPr>
      </p:sp>
      <p:sp>
        <p:nvSpPr>
          <p:cNvPr id="956" name="Google Shape;956;p108"/>
          <p:cNvSpPr txBox="1"/>
          <p:nvPr>
            <p:ph idx="1" type="body"/>
          </p:nvPr>
        </p:nvSpPr>
        <p:spPr>
          <a:xfrm>
            <a:off x="443048" y="340572"/>
            <a:ext cx="3765900" cy="75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7" name="Google Shape;957;p108"/>
          <p:cNvSpPr txBox="1"/>
          <p:nvPr>
            <p:ph idx="3" type="body"/>
          </p:nvPr>
        </p:nvSpPr>
        <p:spPr>
          <a:xfrm>
            <a:off x="443048" y="1093593"/>
            <a:ext cx="37659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8" name="Google Shape;958;p108"/>
          <p:cNvSpPr txBox="1"/>
          <p:nvPr>
            <p:ph idx="4" type="body"/>
          </p:nvPr>
        </p:nvSpPr>
        <p:spPr>
          <a:xfrm>
            <a:off x="448550" y="1559654"/>
            <a:ext cx="3768900" cy="29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indent="-29845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00"/>
              <a:buChar char="•"/>
              <a:defRPr sz="1100">
                <a:latin typeface="Open Sans"/>
                <a:ea typeface="Open Sans"/>
                <a:cs typeface="Open Sans"/>
                <a:sym typeface="Open Sans"/>
              </a:defRPr>
            </a:lvl3pPr>
            <a:lvl4pPr indent="-298450" lvl="3" marL="1828800" algn="l">
              <a:lnSpc>
                <a:spcPct val="90000"/>
              </a:lnSpc>
              <a:spcBef>
                <a:spcPts val="220"/>
              </a:spcBef>
              <a:spcAft>
                <a:spcPts val="0"/>
              </a:spcAft>
              <a:buSzPts val="1100"/>
              <a:buChar char="–"/>
              <a:defRPr sz="1100"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s Two Full Bleed">
  <p:cSld name="Images Two Full Bleed">
    <p:spTree>
      <p:nvGrpSpPr>
        <p:cNvPr id="5468" name="Shape 5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9" name="Google Shape;5469;g15d961c301f_0_12845"/>
          <p:cNvSpPr/>
          <p:nvPr/>
        </p:nvSpPr>
        <p:spPr>
          <a:xfrm>
            <a:off x="0" y="1506538"/>
            <a:ext cx="9144000" cy="327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70" name="Google Shape;5470;g15d961c301f_0_12845"/>
          <p:cNvSpPr/>
          <p:nvPr>
            <p:ph idx="2" type="pic"/>
          </p:nvPr>
        </p:nvSpPr>
        <p:spPr>
          <a:xfrm>
            <a:off x="4573588" y="0"/>
            <a:ext cx="4570500" cy="51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471" name="Google Shape;5471;g15d961c301f_0_12845"/>
          <p:cNvSpPr/>
          <p:nvPr>
            <p:ph idx="3" type="pic"/>
          </p:nvPr>
        </p:nvSpPr>
        <p:spPr>
          <a:xfrm>
            <a:off x="0" y="0"/>
            <a:ext cx="4573500" cy="51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pic>
        <p:nvPicPr>
          <p:cNvPr id="5472" name="Google Shape;5472;g15d961c301f_0_128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500" cy="232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ingle">
  <p:cSld name="Image Single">
    <p:spTree>
      <p:nvGrpSpPr>
        <p:cNvPr id="5473" name="Shape 5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4" name="Google Shape;5474;g15d961c301f_0_12850"/>
          <p:cNvSpPr/>
          <p:nvPr/>
        </p:nvSpPr>
        <p:spPr>
          <a:xfrm>
            <a:off x="0" y="1506538"/>
            <a:ext cx="9144000" cy="327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75" name="Google Shape;5475;g15d961c301f_0_12850"/>
          <p:cNvSpPr/>
          <p:nvPr>
            <p:ph idx="2" type="pic"/>
          </p:nvPr>
        </p:nvSpPr>
        <p:spPr>
          <a:xfrm>
            <a:off x="0" y="0"/>
            <a:ext cx="9144000" cy="51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pic>
        <p:nvPicPr>
          <p:cNvPr id="5476" name="Google Shape;5476;g15d961c301f_0_128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500" cy="232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Caption 3">
  <p:cSld name="Image with Caption 3">
    <p:spTree>
      <p:nvGrpSpPr>
        <p:cNvPr id="5477" name="Shape 5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" name="Google Shape;5478;g15d961c301f_0_12854"/>
          <p:cNvSpPr/>
          <p:nvPr>
            <p:ph idx="2" type="pic"/>
          </p:nvPr>
        </p:nvSpPr>
        <p:spPr>
          <a:xfrm>
            <a:off x="4570412" y="0"/>
            <a:ext cx="4573500" cy="51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479" name="Google Shape;5479;g15d961c301f_0_12854"/>
          <p:cNvSpPr txBox="1"/>
          <p:nvPr>
            <p:ph idx="1" type="body"/>
          </p:nvPr>
        </p:nvSpPr>
        <p:spPr>
          <a:xfrm>
            <a:off x="443048" y="340572"/>
            <a:ext cx="3765900" cy="75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0">
                <a:solidFill>
                  <a:schemeClr val="dk1"/>
                </a:solidFill>
              </a:defRPr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80" name="Google Shape;5480;g15d961c301f_0_12854"/>
          <p:cNvSpPr txBox="1"/>
          <p:nvPr>
            <p:ph idx="3" type="body"/>
          </p:nvPr>
        </p:nvSpPr>
        <p:spPr>
          <a:xfrm>
            <a:off x="443048" y="1093593"/>
            <a:ext cx="37659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81" name="Google Shape;5481;g15d961c301f_0_12854"/>
          <p:cNvSpPr txBox="1"/>
          <p:nvPr>
            <p:ph idx="4" type="body"/>
          </p:nvPr>
        </p:nvSpPr>
        <p:spPr>
          <a:xfrm>
            <a:off x="448550" y="1559654"/>
            <a:ext cx="3768900" cy="29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indent="-304800" lvl="1" marL="914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–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indent="-29845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 sz="1100">
                <a:latin typeface="Open Sans"/>
                <a:ea typeface="Open Sans"/>
                <a:cs typeface="Open Sans"/>
                <a:sym typeface="Open Sans"/>
              </a:defRPr>
            </a:lvl3pPr>
            <a:lvl4pPr indent="-29845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–"/>
              <a:defRPr sz="1100"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482" name="Google Shape;5482;g15d961c301f_0_128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500" cy="232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title">
  <p:cSld name="Image with title">
    <p:spTree>
      <p:nvGrpSpPr>
        <p:cNvPr id="5483" name="Shape 5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4" name="Google Shape;5484;g15d961c301f_0_12860"/>
          <p:cNvSpPr txBox="1"/>
          <p:nvPr>
            <p:ph type="title"/>
          </p:nvPr>
        </p:nvSpPr>
        <p:spPr>
          <a:xfrm>
            <a:off x="343932" y="152543"/>
            <a:ext cx="79620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85" name="Google Shape;5485;g15d961c301f_0_12860"/>
          <p:cNvSpPr txBox="1"/>
          <p:nvPr>
            <p:ph idx="1" type="body"/>
          </p:nvPr>
        </p:nvSpPr>
        <p:spPr>
          <a:xfrm>
            <a:off x="343932" y="831750"/>
            <a:ext cx="79620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86" name="Google Shape;5486;g15d961c301f_0_12860"/>
          <p:cNvSpPr/>
          <p:nvPr>
            <p:ph idx="2" type="pic"/>
          </p:nvPr>
        </p:nvSpPr>
        <p:spPr>
          <a:xfrm>
            <a:off x="0" y="1202532"/>
            <a:ext cx="9144000" cy="39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pic>
        <p:nvPicPr>
          <p:cNvPr id="5487" name="Google Shape;5487;g15d961c301f_0_128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500" cy="232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">
  <p:cSld name="Bullet">
    <p:spTree>
      <p:nvGrpSpPr>
        <p:cNvPr id="5488" name="Shape 5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9" name="Google Shape;5489;g15d961c301f_0_12865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b="1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90" name="Google Shape;5490;g15d961c301f_0_12865"/>
          <p:cNvSpPr txBox="1"/>
          <p:nvPr>
            <p:ph idx="1" type="body"/>
          </p:nvPr>
        </p:nvSpPr>
        <p:spPr>
          <a:xfrm>
            <a:off x="343932" y="1220329"/>
            <a:ext cx="7962000" cy="35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libri"/>
              <a:buChar char="‒"/>
              <a:defRPr sz="14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04800" lvl="2" marL="1371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Calibri"/>
              <a:buChar char="‒"/>
              <a:defRPr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Calibri"/>
              <a:buChar char="‒"/>
              <a:defRPr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91" name="Google Shape;5491;g15d961c301f_0_12865"/>
          <p:cNvSpPr txBox="1"/>
          <p:nvPr>
            <p:ph idx="2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bg>
      <p:bgPr>
        <a:solidFill>
          <a:schemeClr val="accent3"/>
        </a:solidFill>
      </p:bgPr>
    </p:bg>
    <p:spTree>
      <p:nvGrpSpPr>
        <p:cNvPr id="5492" name="Shape 5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3" name="Google Shape;5493;g15d961c301f_0_12869"/>
          <p:cNvSpPr txBox="1"/>
          <p:nvPr/>
        </p:nvSpPr>
        <p:spPr>
          <a:xfrm>
            <a:off x="3540700" y="91550"/>
            <a:ext cx="1907700" cy="21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Arial"/>
              <a:buNone/>
            </a:pPr>
            <a:r>
              <a:rPr b="0" i="1" lang="en-US" sz="25000" u="none" cap="none" strike="noStrike">
                <a:solidFill>
                  <a:srgbClr val="F7B7D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4" name="Google Shape;5494;g15d961c301f_0_12869"/>
          <p:cNvSpPr txBox="1"/>
          <p:nvPr>
            <p:ph type="title"/>
          </p:nvPr>
        </p:nvSpPr>
        <p:spPr>
          <a:xfrm>
            <a:off x="1304800" y="2401150"/>
            <a:ext cx="6379500" cy="25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95" name="Shape 5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6" name="Google Shape;5496;g15d961c301f_0_12872"/>
          <p:cNvSpPr txBox="1"/>
          <p:nvPr>
            <p:ph type="title"/>
          </p:nvPr>
        </p:nvSpPr>
        <p:spPr>
          <a:xfrm>
            <a:off x="685494" y="1433070"/>
            <a:ext cx="4101600" cy="14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497" name="Google Shape;5497;g15d961c301f_0_12872"/>
          <p:cNvSpPr txBox="1"/>
          <p:nvPr>
            <p:ph idx="2" type="title"/>
          </p:nvPr>
        </p:nvSpPr>
        <p:spPr>
          <a:xfrm>
            <a:off x="685494" y="2806595"/>
            <a:ext cx="4101600" cy="14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">
  <p:cSld name="CUSTOM_5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98" name="Shape 5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9" name="Google Shape;5499;g15d961c301f_0_12875"/>
          <p:cNvSpPr txBox="1"/>
          <p:nvPr>
            <p:ph type="title"/>
          </p:nvPr>
        </p:nvSpPr>
        <p:spPr>
          <a:xfrm>
            <a:off x="685494" y="1433070"/>
            <a:ext cx="4101600" cy="14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500" name="Google Shape;5500;g15d961c301f_0_12875"/>
          <p:cNvSpPr txBox="1"/>
          <p:nvPr>
            <p:ph idx="2" type="title"/>
          </p:nvPr>
        </p:nvSpPr>
        <p:spPr>
          <a:xfrm>
            <a:off x="685494" y="2806595"/>
            <a:ext cx="4101600" cy="14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501" name="Shape 5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2" name="Google Shape;5502;g15d961c301f_0_12878"/>
          <p:cNvSpPr txBox="1"/>
          <p:nvPr>
            <p:ph type="title"/>
          </p:nvPr>
        </p:nvSpPr>
        <p:spPr>
          <a:xfrm>
            <a:off x="736400" y="1902625"/>
            <a:ext cx="5063100" cy="12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503" name="Google Shape;5503;g15d961c301f_0_12878"/>
          <p:cNvSpPr txBox="1"/>
          <p:nvPr>
            <p:ph idx="2" type="title"/>
          </p:nvPr>
        </p:nvSpPr>
        <p:spPr>
          <a:xfrm>
            <a:off x="756750" y="3225300"/>
            <a:ext cx="5063100" cy="12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8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504" name="Shape 5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5" name="Google Shape;5505;g15d961c301f_0_12881"/>
          <p:cNvSpPr txBox="1"/>
          <p:nvPr>
            <p:ph type="title"/>
          </p:nvPr>
        </p:nvSpPr>
        <p:spPr>
          <a:xfrm>
            <a:off x="649875" y="2045048"/>
            <a:ext cx="4798500" cy="11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rgbClr val="F7B7D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506" name="Google Shape;5506;g15d961c301f_0_12881"/>
          <p:cNvSpPr txBox="1"/>
          <p:nvPr>
            <p:ph idx="2" type="title"/>
          </p:nvPr>
        </p:nvSpPr>
        <p:spPr>
          <a:xfrm>
            <a:off x="649875" y="3265973"/>
            <a:ext cx="4798500" cy="11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800">
                <a:solidFill>
                  <a:srgbClr val="F7B7D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Caption">
  <p:cSld name="Image with Caption">
    <p:bg>
      <p:bgPr>
        <a:solidFill>
          <a:schemeClr val="lt1"/>
        </a:solidFill>
      </p:bgPr>
    </p:bg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109"/>
          <p:cNvSpPr/>
          <p:nvPr/>
        </p:nvSpPr>
        <p:spPr>
          <a:xfrm>
            <a:off x="3176" y="0"/>
            <a:ext cx="4570500" cy="5148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1" name="Google Shape;961;p109"/>
          <p:cNvSpPr/>
          <p:nvPr/>
        </p:nvSpPr>
        <p:spPr>
          <a:xfrm>
            <a:off x="4573588" y="0"/>
            <a:ext cx="4570500" cy="5148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2" name="Google Shape;962;p109"/>
          <p:cNvSpPr txBox="1"/>
          <p:nvPr>
            <p:ph type="title"/>
          </p:nvPr>
        </p:nvSpPr>
        <p:spPr>
          <a:xfrm>
            <a:off x="5234940" y="785587"/>
            <a:ext cx="3451800" cy="35733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3" name="Google Shape;963;p109"/>
          <p:cNvSpPr/>
          <p:nvPr>
            <p:ph idx="2" type="pic"/>
          </p:nvPr>
        </p:nvSpPr>
        <p:spPr>
          <a:xfrm>
            <a:off x="458788" y="747169"/>
            <a:ext cx="3634800" cy="3657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964" name="Google Shape;964;p109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65" name="Google Shape;965;p1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497" cy="232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507" name="Shape 5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8" name="Google Shape;5508;g15d961c301f_0_12884"/>
          <p:cNvSpPr txBox="1"/>
          <p:nvPr>
            <p:ph type="title"/>
          </p:nvPr>
        </p:nvSpPr>
        <p:spPr>
          <a:xfrm>
            <a:off x="1926601" y="3244125"/>
            <a:ext cx="5290800" cy="11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509" name="Google Shape;5509;g15d961c301f_0_12884"/>
          <p:cNvSpPr txBox="1"/>
          <p:nvPr>
            <p:ph idx="2" type="title"/>
          </p:nvPr>
        </p:nvSpPr>
        <p:spPr>
          <a:xfrm>
            <a:off x="1926601" y="1763725"/>
            <a:ext cx="5290800" cy="11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7">
  <p:cSld name="CUSTOM_6">
    <p:spTree>
      <p:nvGrpSpPr>
        <p:cNvPr id="5510" name="Shape 5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1" name="Google Shape;5511;g15d961c301f_0_12887"/>
          <p:cNvSpPr txBox="1"/>
          <p:nvPr>
            <p:ph type="title"/>
          </p:nvPr>
        </p:nvSpPr>
        <p:spPr>
          <a:xfrm>
            <a:off x="344664" y="59531"/>
            <a:ext cx="82296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">
    <p:bg>
      <p:bgPr>
        <a:solidFill>
          <a:srgbClr val="1F2C33"/>
        </a:solidFill>
      </p:bgPr>
    </p:bg>
    <p:spTree>
      <p:nvGrpSpPr>
        <p:cNvPr id="5512" name="Shape 5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3" name="Google Shape;5513;g15d961c301f_0_128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50200" cy="51482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14" name="Google Shape;5514;g15d961c301f_0_12889"/>
          <p:cNvCxnSpPr/>
          <p:nvPr/>
        </p:nvCxnSpPr>
        <p:spPr>
          <a:xfrm>
            <a:off x="694943" y="3221669"/>
            <a:ext cx="372000" cy="0"/>
          </a:xfrm>
          <a:prstGeom prst="straightConnector1">
            <a:avLst/>
          </a:prstGeom>
          <a:solidFill>
            <a:schemeClr val="accent1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515" name="Google Shape;5515;g15d961c301f_0_128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4850" y="672648"/>
            <a:ext cx="1320150" cy="453863"/>
          </a:xfrm>
          <a:prstGeom prst="rect">
            <a:avLst/>
          </a:prstGeom>
          <a:noFill/>
          <a:ln>
            <a:noFill/>
          </a:ln>
        </p:spPr>
      </p:pic>
      <p:sp>
        <p:nvSpPr>
          <p:cNvPr id="5516" name="Google Shape;5516;g15d961c301f_0_12889"/>
          <p:cNvSpPr/>
          <p:nvPr/>
        </p:nvSpPr>
        <p:spPr>
          <a:xfrm>
            <a:off x="152400" y="4783931"/>
            <a:ext cx="685800" cy="304800"/>
          </a:xfrm>
          <a:prstGeom prst="rect">
            <a:avLst/>
          </a:prstGeom>
          <a:solidFill>
            <a:srgbClr val="1F2C3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17" name="Google Shape;5517;g15d961c301f_0_12889"/>
          <p:cNvSpPr txBox="1"/>
          <p:nvPr>
            <p:ph idx="1" type="body"/>
          </p:nvPr>
        </p:nvSpPr>
        <p:spPr>
          <a:xfrm>
            <a:off x="586714" y="3412331"/>
            <a:ext cx="4564500" cy="9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35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marR="0" rtl="0" algn="l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18" name="Google Shape;5518;g15d961c301f_0_12889"/>
          <p:cNvSpPr txBox="1"/>
          <p:nvPr>
            <p:ph idx="2" type="body"/>
          </p:nvPr>
        </p:nvSpPr>
        <p:spPr>
          <a:xfrm>
            <a:off x="578803" y="1413605"/>
            <a:ext cx="5258100" cy="158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bg>
      <p:bgPr>
        <a:solidFill>
          <a:schemeClr val="accent1"/>
        </a:solidFill>
      </p:bgPr>
    </p:bg>
    <p:spTree>
      <p:nvGrpSpPr>
        <p:cNvPr id="5519" name="Shape 5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0" name="Google Shape;5520;g15d961c301f_0_12896"/>
          <p:cNvSpPr/>
          <p:nvPr/>
        </p:nvSpPr>
        <p:spPr>
          <a:xfrm>
            <a:off x="0" y="0"/>
            <a:ext cx="9144000" cy="5148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5521" name="Google Shape;5521;g15d961c301f_0_12896"/>
          <p:cNvGrpSpPr/>
          <p:nvPr/>
        </p:nvGrpSpPr>
        <p:grpSpPr>
          <a:xfrm>
            <a:off x="4240796" y="550890"/>
            <a:ext cx="662948" cy="577770"/>
            <a:chOff x="688975" y="1885950"/>
            <a:chExt cx="484505" cy="421853"/>
          </a:xfrm>
        </p:grpSpPr>
        <p:sp>
          <p:nvSpPr>
            <p:cNvPr id="5522" name="Google Shape;5522;g15d961c301f_0_12896"/>
            <p:cNvSpPr/>
            <p:nvPr/>
          </p:nvSpPr>
          <p:spPr>
            <a:xfrm>
              <a:off x="688975" y="1885950"/>
              <a:ext cx="225425" cy="421853"/>
            </a:xfrm>
            <a:custGeom>
              <a:rect b="b" l="l" r="r" t="t"/>
              <a:pathLst>
                <a:path extrusionOk="0" h="191" w="102">
                  <a:moveTo>
                    <a:pt x="65" y="64"/>
                  </a:moveTo>
                  <a:cubicBezTo>
                    <a:pt x="79" y="47"/>
                    <a:pt x="102" y="38"/>
                    <a:pt x="102" y="38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51" y="6"/>
                    <a:pt x="24" y="34"/>
                  </a:cubicBezTo>
                  <a:cubicBezTo>
                    <a:pt x="0" y="59"/>
                    <a:pt x="0" y="95"/>
                    <a:pt x="0" y="9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77"/>
                    <a:pt x="65" y="64"/>
                  </a:cubicBezTo>
                  <a:close/>
                </a:path>
              </a:pathLst>
            </a:custGeom>
            <a:solidFill>
              <a:srgbClr val="47B2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523" name="Google Shape;5523;g15d961c301f_0_12896"/>
            <p:cNvSpPr/>
            <p:nvPr/>
          </p:nvSpPr>
          <p:spPr>
            <a:xfrm>
              <a:off x="948055" y="1885950"/>
              <a:ext cx="225425" cy="421853"/>
            </a:xfrm>
            <a:custGeom>
              <a:rect b="b" l="l" r="r" t="t"/>
              <a:pathLst>
                <a:path extrusionOk="0" h="191" w="102">
                  <a:moveTo>
                    <a:pt x="65" y="64"/>
                  </a:moveTo>
                  <a:cubicBezTo>
                    <a:pt x="79" y="47"/>
                    <a:pt x="102" y="38"/>
                    <a:pt x="102" y="38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51" y="6"/>
                    <a:pt x="24" y="34"/>
                  </a:cubicBezTo>
                  <a:cubicBezTo>
                    <a:pt x="0" y="59"/>
                    <a:pt x="0" y="95"/>
                    <a:pt x="0" y="9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77"/>
                    <a:pt x="65" y="64"/>
                  </a:cubicBezTo>
                  <a:close/>
                </a:path>
              </a:pathLst>
            </a:custGeom>
            <a:solidFill>
              <a:srgbClr val="47B2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5524" name="Google Shape;5524;g15d961c301f_0_12896"/>
          <p:cNvSpPr txBox="1"/>
          <p:nvPr>
            <p:ph idx="1" type="body"/>
          </p:nvPr>
        </p:nvSpPr>
        <p:spPr>
          <a:xfrm>
            <a:off x="1082929" y="1476852"/>
            <a:ext cx="6978600" cy="2567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0" spcFirstLastPara="1" rIns="0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1"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25" name="Google Shape;5525;g15d961c301f_0_12896"/>
          <p:cNvSpPr txBox="1"/>
          <p:nvPr>
            <p:ph idx="2" type="body"/>
          </p:nvPr>
        </p:nvSpPr>
        <p:spPr>
          <a:xfrm>
            <a:off x="1079500" y="4295557"/>
            <a:ext cx="6985500" cy="5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1" i="0" sz="1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Idea">
  <p:cSld name="Big Idea">
    <p:bg>
      <p:bgPr>
        <a:solidFill>
          <a:srgbClr val="008F86"/>
        </a:solidFill>
      </p:bgPr>
    </p:bg>
    <p:spTree>
      <p:nvGrpSpPr>
        <p:cNvPr id="5526" name="Shape 5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7" name="Google Shape;5527;g15d961c301f_0_12903"/>
          <p:cNvSpPr/>
          <p:nvPr/>
        </p:nvSpPr>
        <p:spPr>
          <a:xfrm>
            <a:off x="0" y="0"/>
            <a:ext cx="9144000" cy="514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28" name="Google Shape;5528;g15d961c301f_0_12903"/>
          <p:cNvSpPr txBox="1"/>
          <p:nvPr>
            <p:ph idx="1" type="body"/>
          </p:nvPr>
        </p:nvSpPr>
        <p:spPr>
          <a:xfrm>
            <a:off x="952500" y="1186962"/>
            <a:ext cx="7239000" cy="27744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0" spcFirstLastPara="1" rIns="0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4000"/>
              <a:buNone/>
              <a:defRPr b="0" sz="400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29" name="Google Shape;5529;g15d961c301f_0_12903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530" name="Google Shape;5530;g15d961c301f_0_129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500" cy="232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">
  <p:cSld name="Chart">
    <p:spTree>
      <p:nvGrpSpPr>
        <p:cNvPr id="5531" name="Shape 5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2" name="Google Shape;5532;g15d961c301f_0_12908"/>
          <p:cNvSpPr txBox="1"/>
          <p:nvPr>
            <p:ph type="title"/>
          </p:nvPr>
        </p:nvSpPr>
        <p:spPr>
          <a:xfrm>
            <a:off x="343932" y="59531"/>
            <a:ext cx="7962000" cy="79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33" name="Google Shape;5533;g15d961c301f_0_12908"/>
          <p:cNvSpPr txBox="1"/>
          <p:nvPr>
            <p:ph idx="1" type="body"/>
          </p:nvPr>
        </p:nvSpPr>
        <p:spPr>
          <a:xfrm>
            <a:off x="343932" y="831750"/>
            <a:ext cx="79620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34" name="Google Shape;5534;g15d961c301f_0_12908"/>
          <p:cNvSpPr/>
          <p:nvPr>
            <p:ph idx="2" type="chart"/>
          </p:nvPr>
        </p:nvSpPr>
        <p:spPr>
          <a:xfrm>
            <a:off x="1066800" y="1431131"/>
            <a:ext cx="7010400" cy="3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pic>
        <p:nvPicPr>
          <p:cNvPr id="5535" name="Google Shape;5535;g15d961c301f_0_129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500" cy="232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">
  <p:cSld name="Transition">
    <p:bg>
      <p:bgPr>
        <a:solidFill>
          <a:srgbClr val="008F86"/>
        </a:solidFill>
      </p:bgPr>
    </p:bg>
    <p:spTree>
      <p:nvGrpSpPr>
        <p:cNvPr id="5536" name="Shape 5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7" name="Google Shape;5537;g15d961c301f_0_12913"/>
          <p:cNvSpPr/>
          <p:nvPr/>
        </p:nvSpPr>
        <p:spPr>
          <a:xfrm>
            <a:off x="0" y="0"/>
            <a:ext cx="9144000" cy="5148300"/>
          </a:xfrm>
          <a:prstGeom prst="rect">
            <a:avLst/>
          </a:prstGeom>
          <a:solidFill>
            <a:srgbClr val="00BFB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38" name="Google Shape;5538;g15d961c301f_0_12913"/>
          <p:cNvSpPr txBox="1"/>
          <p:nvPr>
            <p:ph idx="1" type="body"/>
          </p:nvPr>
        </p:nvSpPr>
        <p:spPr>
          <a:xfrm>
            <a:off x="718820" y="739824"/>
            <a:ext cx="6972300" cy="232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b="1" sz="4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0">
                <a:solidFill>
                  <a:schemeClr val="dk1"/>
                </a:solidFill>
              </a:defRPr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39" name="Google Shape;5539;g15d961c301f_0_12913"/>
          <p:cNvSpPr txBox="1"/>
          <p:nvPr>
            <p:ph idx="2" type="body"/>
          </p:nvPr>
        </p:nvSpPr>
        <p:spPr>
          <a:xfrm>
            <a:off x="718820" y="3177336"/>
            <a:ext cx="51867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None/>
              <a:defRPr b="0" sz="2400">
                <a:solidFill>
                  <a:srgbClr val="7FFFF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540" name="Google Shape;5540;g15d961c301f_0_129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500" cy="232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map">
  <p:cSld name="Transition map">
    <p:bg>
      <p:bgPr>
        <a:solidFill>
          <a:srgbClr val="008F86"/>
        </a:solidFill>
      </p:bgPr>
    </p:bg>
    <p:spTree>
      <p:nvGrpSpPr>
        <p:cNvPr id="5541" name="Shape 5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2" name="Google Shape;5542;g15d961c301f_0_12918"/>
          <p:cNvSpPr/>
          <p:nvPr/>
        </p:nvSpPr>
        <p:spPr>
          <a:xfrm>
            <a:off x="0" y="-25"/>
            <a:ext cx="9144000" cy="5148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5543" name="Google Shape;5543;g15d961c301f_0_12918"/>
          <p:cNvGrpSpPr/>
          <p:nvPr/>
        </p:nvGrpSpPr>
        <p:grpSpPr>
          <a:xfrm>
            <a:off x="-57499" y="208460"/>
            <a:ext cx="8782050" cy="4625491"/>
            <a:chOff x="124" y="160"/>
            <a:chExt cx="5532" cy="2911"/>
          </a:xfrm>
        </p:grpSpPr>
        <p:grpSp>
          <p:nvGrpSpPr>
            <p:cNvPr id="5544" name="Google Shape;5544;g15d961c301f_0_12918"/>
            <p:cNvGrpSpPr/>
            <p:nvPr/>
          </p:nvGrpSpPr>
          <p:grpSpPr>
            <a:xfrm>
              <a:off x="124" y="160"/>
              <a:ext cx="2575" cy="2302"/>
              <a:chOff x="124" y="160"/>
              <a:chExt cx="2575" cy="2302"/>
            </a:xfrm>
          </p:grpSpPr>
          <p:sp>
            <p:nvSpPr>
              <p:cNvPr id="5545" name="Google Shape;5545;g15d961c301f_0_12918"/>
              <p:cNvSpPr/>
              <p:nvPr/>
            </p:nvSpPr>
            <p:spPr>
              <a:xfrm>
                <a:off x="1033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46" name="Google Shape;5546;g15d961c301f_0_12918"/>
              <p:cNvSpPr/>
              <p:nvPr/>
            </p:nvSpPr>
            <p:spPr>
              <a:xfrm>
                <a:off x="1033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47" name="Google Shape;5547;g15d961c301f_0_12918"/>
              <p:cNvSpPr/>
              <p:nvPr/>
            </p:nvSpPr>
            <p:spPr>
              <a:xfrm>
                <a:off x="1033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48" name="Google Shape;5548;g15d961c301f_0_12918"/>
              <p:cNvSpPr/>
              <p:nvPr/>
            </p:nvSpPr>
            <p:spPr>
              <a:xfrm>
                <a:off x="1033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49" name="Google Shape;5549;g15d961c301f_0_12918"/>
              <p:cNvSpPr/>
              <p:nvPr/>
            </p:nvSpPr>
            <p:spPr>
              <a:xfrm>
                <a:off x="957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50" name="Google Shape;5550;g15d961c301f_0_12918"/>
              <p:cNvSpPr/>
              <p:nvPr/>
            </p:nvSpPr>
            <p:spPr>
              <a:xfrm>
                <a:off x="1033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51" name="Google Shape;5551;g15d961c301f_0_12918"/>
              <p:cNvSpPr/>
              <p:nvPr/>
            </p:nvSpPr>
            <p:spPr>
              <a:xfrm>
                <a:off x="1033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52" name="Google Shape;5552;g15d961c301f_0_12918"/>
              <p:cNvSpPr/>
              <p:nvPr/>
            </p:nvSpPr>
            <p:spPr>
              <a:xfrm>
                <a:off x="1033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53" name="Google Shape;5553;g15d961c301f_0_12918"/>
              <p:cNvSpPr/>
              <p:nvPr/>
            </p:nvSpPr>
            <p:spPr>
              <a:xfrm>
                <a:off x="1033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54" name="Google Shape;5554;g15d961c301f_0_12918"/>
              <p:cNvSpPr/>
              <p:nvPr/>
            </p:nvSpPr>
            <p:spPr>
              <a:xfrm>
                <a:off x="1033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55" name="Google Shape;5555;g15d961c301f_0_12918"/>
              <p:cNvSpPr/>
              <p:nvPr/>
            </p:nvSpPr>
            <p:spPr>
              <a:xfrm>
                <a:off x="1033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56" name="Google Shape;5556;g15d961c301f_0_12918"/>
              <p:cNvSpPr/>
              <p:nvPr/>
            </p:nvSpPr>
            <p:spPr>
              <a:xfrm>
                <a:off x="1033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57" name="Google Shape;5557;g15d961c301f_0_12918"/>
              <p:cNvSpPr/>
              <p:nvPr/>
            </p:nvSpPr>
            <p:spPr>
              <a:xfrm>
                <a:off x="1033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58" name="Google Shape;5558;g15d961c301f_0_12918"/>
              <p:cNvSpPr/>
              <p:nvPr/>
            </p:nvSpPr>
            <p:spPr>
              <a:xfrm>
                <a:off x="1109" y="178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59" name="Google Shape;5559;g15d961c301f_0_12918"/>
              <p:cNvSpPr/>
              <p:nvPr/>
            </p:nvSpPr>
            <p:spPr>
              <a:xfrm>
                <a:off x="1109" y="99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60" name="Google Shape;5560;g15d961c301f_0_12918"/>
              <p:cNvSpPr/>
              <p:nvPr/>
            </p:nvSpPr>
            <p:spPr>
              <a:xfrm>
                <a:off x="1109" y="117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61" name="Google Shape;5561;g15d961c301f_0_12918"/>
              <p:cNvSpPr/>
              <p:nvPr/>
            </p:nvSpPr>
            <p:spPr>
              <a:xfrm>
                <a:off x="1109" y="72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62" name="Google Shape;5562;g15d961c301f_0_12918"/>
              <p:cNvSpPr/>
              <p:nvPr/>
            </p:nvSpPr>
            <p:spPr>
              <a:xfrm>
                <a:off x="1109" y="82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63" name="Google Shape;5563;g15d961c301f_0_12918"/>
              <p:cNvSpPr/>
              <p:nvPr/>
            </p:nvSpPr>
            <p:spPr>
              <a:xfrm>
                <a:off x="1109" y="108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64" name="Google Shape;5564;g15d961c301f_0_12918"/>
              <p:cNvSpPr/>
              <p:nvPr/>
            </p:nvSpPr>
            <p:spPr>
              <a:xfrm>
                <a:off x="1109" y="383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65" name="Google Shape;5565;g15d961c301f_0_12918"/>
              <p:cNvSpPr/>
              <p:nvPr/>
            </p:nvSpPr>
            <p:spPr>
              <a:xfrm>
                <a:off x="1109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66" name="Google Shape;5566;g15d961c301f_0_12918"/>
              <p:cNvSpPr/>
              <p:nvPr/>
            </p:nvSpPr>
            <p:spPr>
              <a:xfrm>
                <a:off x="1109" y="90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67" name="Google Shape;5567;g15d961c301f_0_12918"/>
              <p:cNvSpPr/>
              <p:nvPr/>
            </p:nvSpPr>
            <p:spPr>
              <a:xfrm>
                <a:off x="1033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68" name="Google Shape;5568;g15d961c301f_0_12918"/>
              <p:cNvSpPr/>
              <p:nvPr/>
            </p:nvSpPr>
            <p:spPr>
              <a:xfrm>
                <a:off x="1109" y="160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69" name="Google Shape;5569;g15d961c301f_0_12918"/>
              <p:cNvSpPr/>
              <p:nvPr/>
            </p:nvSpPr>
            <p:spPr>
              <a:xfrm>
                <a:off x="1109" y="143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70" name="Google Shape;5570;g15d961c301f_0_12918"/>
              <p:cNvSpPr/>
              <p:nvPr/>
            </p:nvSpPr>
            <p:spPr>
              <a:xfrm>
                <a:off x="1109" y="134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71" name="Google Shape;5571;g15d961c301f_0_12918"/>
              <p:cNvSpPr/>
              <p:nvPr/>
            </p:nvSpPr>
            <p:spPr>
              <a:xfrm>
                <a:off x="1109" y="152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72" name="Google Shape;5572;g15d961c301f_0_12918"/>
              <p:cNvSpPr/>
              <p:nvPr/>
            </p:nvSpPr>
            <p:spPr>
              <a:xfrm>
                <a:off x="1109" y="169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73" name="Google Shape;5573;g15d961c301f_0_12918"/>
              <p:cNvSpPr/>
              <p:nvPr/>
            </p:nvSpPr>
            <p:spPr>
              <a:xfrm>
                <a:off x="1109" y="125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74" name="Google Shape;5574;g15d961c301f_0_12918"/>
              <p:cNvSpPr/>
              <p:nvPr/>
            </p:nvSpPr>
            <p:spPr>
              <a:xfrm>
                <a:off x="881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75" name="Google Shape;5575;g15d961c301f_0_12918"/>
              <p:cNvSpPr/>
              <p:nvPr/>
            </p:nvSpPr>
            <p:spPr>
              <a:xfrm>
                <a:off x="881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76" name="Google Shape;5576;g15d961c301f_0_12918"/>
              <p:cNvSpPr/>
              <p:nvPr/>
            </p:nvSpPr>
            <p:spPr>
              <a:xfrm>
                <a:off x="1186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77" name="Google Shape;5577;g15d961c301f_0_12918"/>
              <p:cNvSpPr/>
              <p:nvPr/>
            </p:nvSpPr>
            <p:spPr>
              <a:xfrm>
                <a:off x="881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78" name="Google Shape;5578;g15d961c301f_0_12918"/>
              <p:cNvSpPr/>
              <p:nvPr/>
            </p:nvSpPr>
            <p:spPr>
              <a:xfrm>
                <a:off x="881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79" name="Google Shape;5579;g15d961c301f_0_12918"/>
              <p:cNvSpPr/>
              <p:nvPr/>
            </p:nvSpPr>
            <p:spPr>
              <a:xfrm>
                <a:off x="881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80" name="Google Shape;5580;g15d961c301f_0_12918"/>
              <p:cNvSpPr/>
              <p:nvPr/>
            </p:nvSpPr>
            <p:spPr>
              <a:xfrm>
                <a:off x="881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81" name="Google Shape;5581;g15d961c301f_0_12918"/>
              <p:cNvSpPr/>
              <p:nvPr/>
            </p:nvSpPr>
            <p:spPr>
              <a:xfrm>
                <a:off x="881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82" name="Google Shape;5582;g15d961c301f_0_12918"/>
              <p:cNvSpPr/>
              <p:nvPr/>
            </p:nvSpPr>
            <p:spPr>
              <a:xfrm>
                <a:off x="881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83" name="Google Shape;5583;g15d961c301f_0_12918"/>
              <p:cNvSpPr/>
              <p:nvPr/>
            </p:nvSpPr>
            <p:spPr>
              <a:xfrm>
                <a:off x="881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84" name="Google Shape;5584;g15d961c301f_0_12918"/>
              <p:cNvSpPr/>
              <p:nvPr/>
            </p:nvSpPr>
            <p:spPr>
              <a:xfrm>
                <a:off x="881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85" name="Google Shape;5585;g15d961c301f_0_12918"/>
              <p:cNvSpPr/>
              <p:nvPr/>
            </p:nvSpPr>
            <p:spPr>
              <a:xfrm>
                <a:off x="881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86" name="Google Shape;5586;g15d961c301f_0_12918"/>
              <p:cNvSpPr/>
              <p:nvPr/>
            </p:nvSpPr>
            <p:spPr>
              <a:xfrm>
                <a:off x="805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87" name="Google Shape;5587;g15d961c301f_0_12918"/>
              <p:cNvSpPr/>
              <p:nvPr/>
            </p:nvSpPr>
            <p:spPr>
              <a:xfrm>
                <a:off x="957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88" name="Google Shape;5588;g15d961c301f_0_12918"/>
              <p:cNvSpPr/>
              <p:nvPr/>
            </p:nvSpPr>
            <p:spPr>
              <a:xfrm>
                <a:off x="957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89" name="Google Shape;5589;g15d961c301f_0_12918"/>
              <p:cNvSpPr/>
              <p:nvPr/>
            </p:nvSpPr>
            <p:spPr>
              <a:xfrm>
                <a:off x="957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90" name="Google Shape;5590;g15d961c301f_0_12918"/>
              <p:cNvSpPr/>
              <p:nvPr/>
            </p:nvSpPr>
            <p:spPr>
              <a:xfrm>
                <a:off x="957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91" name="Google Shape;5591;g15d961c301f_0_12918"/>
              <p:cNvSpPr/>
              <p:nvPr/>
            </p:nvSpPr>
            <p:spPr>
              <a:xfrm>
                <a:off x="957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92" name="Google Shape;5592;g15d961c301f_0_12918"/>
              <p:cNvSpPr/>
              <p:nvPr/>
            </p:nvSpPr>
            <p:spPr>
              <a:xfrm>
                <a:off x="957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93" name="Google Shape;5593;g15d961c301f_0_12918"/>
              <p:cNvSpPr/>
              <p:nvPr/>
            </p:nvSpPr>
            <p:spPr>
              <a:xfrm>
                <a:off x="957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94" name="Google Shape;5594;g15d961c301f_0_12918"/>
              <p:cNvSpPr/>
              <p:nvPr/>
            </p:nvSpPr>
            <p:spPr>
              <a:xfrm>
                <a:off x="881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95" name="Google Shape;5595;g15d961c301f_0_12918"/>
              <p:cNvSpPr/>
              <p:nvPr/>
            </p:nvSpPr>
            <p:spPr>
              <a:xfrm>
                <a:off x="957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96" name="Google Shape;5596;g15d961c301f_0_12918"/>
              <p:cNvSpPr/>
              <p:nvPr/>
            </p:nvSpPr>
            <p:spPr>
              <a:xfrm>
                <a:off x="957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97" name="Google Shape;5597;g15d961c301f_0_12918"/>
              <p:cNvSpPr/>
              <p:nvPr/>
            </p:nvSpPr>
            <p:spPr>
              <a:xfrm>
                <a:off x="957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98" name="Google Shape;5598;g15d961c301f_0_12918"/>
              <p:cNvSpPr/>
              <p:nvPr/>
            </p:nvSpPr>
            <p:spPr>
              <a:xfrm>
                <a:off x="957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99" name="Google Shape;5599;g15d961c301f_0_12918"/>
              <p:cNvSpPr/>
              <p:nvPr/>
            </p:nvSpPr>
            <p:spPr>
              <a:xfrm>
                <a:off x="957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00" name="Google Shape;5600;g15d961c301f_0_12918"/>
              <p:cNvSpPr/>
              <p:nvPr/>
            </p:nvSpPr>
            <p:spPr>
              <a:xfrm>
                <a:off x="1490" y="1913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01" name="Google Shape;5601;g15d961c301f_0_12918"/>
              <p:cNvSpPr/>
              <p:nvPr/>
            </p:nvSpPr>
            <p:spPr>
              <a:xfrm>
                <a:off x="1490" y="1740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56" y="66"/>
                    </a:moveTo>
                    <a:lnTo>
                      <a:pt x="72" y="31"/>
                    </a:lnTo>
                    <a:lnTo>
                      <a:pt x="56" y="0"/>
                    </a:lnTo>
                    <a:lnTo>
                      <a:pt x="16" y="0"/>
                    </a:ln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02" name="Google Shape;5602;g15d961c301f_0_12918"/>
              <p:cNvSpPr/>
              <p:nvPr/>
            </p:nvSpPr>
            <p:spPr>
              <a:xfrm>
                <a:off x="1490" y="2091"/>
                <a:ext cx="72" cy="61"/>
              </a:xfrm>
              <a:custGeom>
                <a:rect b="b" l="l" r="r" t="t"/>
                <a:pathLst>
                  <a:path extrusionOk="0" h="61" w="72">
                    <a:moveTo>
                      <a:pt x="16" y="0"/>
                    </a:moveTo>
                    <a:lnTo>
                      <a:pt x="0" y="30"/>
                    </a:lnTo>
                    <a:lnTo>
                      <a:pt x="16" y="61"/>
                    </a:lnTo>
                    <a:lnTo>
                      <a:pt x="56" y="61"/>
                    </a:lnTo>
                    <a:lnTo>
                      <a:pt x="72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03" name="Google Shape;5603;g15d961c301f_0_12918"/>
              <p:cNvSpPr/>
              <p:nvPr/>
            </p:nvSpPr>
            <p:spPr>
              <a:xfrm>
                <a:off x="1490" y="1389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04" name="Google Shape;5604;g15d961c301f_0_12918"/>
              <p:cNvSpPr/>
              <p:nvPr/>
            </p:nvSpPr>
            <p:spPr>
              <a:xfrm>
                <a:off x="1338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05" name="Google Shape;5605;g15d961c301f_0_12918"/>
              <p:cNvSpPr/>
              <p:nvPr/>
            </p:nvSpPr>
            <p:spPr>
              <a:xfrm>
                <a:off x="1490" y="1999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06" name="Google Shape;5606;g15d961c301f_0_12918"/>
              <p:cNvSpPr/>
              <p:nvPr/>
            </p:nvSpPr>
            <p:spPr>
              <a:xfrm>
                <a:off x="1490" y="1125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07" name="Google Shape;5607;g15d961c301f_0_12918"/>
              <p:cNvSpPr/>
              <p:nvPr/>
            </p:nvSpPr>
            <p:spPr>
              <a:xfrm>
                <a:off x="1490" y="1039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08" name="Google Shape;5608;g15d961c301f_0_12918"/>
              <p:cNvSpPr/>
              <p:nvPr/>
            </p:nvSpPr>
            <p:spPr>
              <a:xfrm>
                <a:off x="1490" y="2177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09" name="Google Shape;5609;g15d961c301f_0_12918"/>
              <p:cNvSpPr/>
              <p:nvPr/>
            </p:nvSpPr>
            <p:spPr>
              <a:xfrm>
                <a:off x="1490" y="1298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10" name="Google Shape;5610;g15d961c301f_0_12918"/>
              <p:cNvSpPr/>
              <p:nvPr/>
            </p:nvSpPr>
            <p:spPr>
              <a:xfrm>
                <a:off x="1490" y="1212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11" name="Google Shape;5611;g15d961c301f_0_12918"/>
              <p:cNvSpPr/>
              <p:nvPr/>
            </p:nvSpPr>
            <p:spPr>
              <a:xfrm>
                <a:off x="1490" y="952"/>
                <a:ext cx="72" cy="61"/>
              </a:xfrm>
              <a:custGeom>
                <a:rect b="b" l="l" r="r" t="t"/>
                <a:pathLst>
                  <a:path extrusionOk="0" h="61" w="72">
                    <a:moveTo>
                      <a:pt x="16" y="0"/>
                    </a:moveTo>
                    <a:lnTo>
                      <a:pt x="0" y="31"/>
                    </a:lnTo>
                    <a:lnTo>
                      <a:pt x="16" y="61"/>
                    </a:lnTo>
                    <a:lnTo>
                      <a:pt x="56" y="61"/>
                    </a:lnTo>
                    <a:lnTo>
                      <a:pt x="72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12" name="Google Shape;5612;g15d961c301f_0_12918"/>
              <p:cNvSpPr/>
              <p:nvPr/>
            </p:nvSpPr>
            <p:spPr>
              <a:xfrm>
                <a:off x="1490" y="251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13" name="Google Shape;5613;g15d961c301f_0_12918"/>
              <p:cNvSpPr/>
              <p:nvPr/>
            </p:nvSpPr>
            <p:spPr>
              <a:xfrm>
                <a:off x="1490" y="160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14" name="Google Shape;5614;g15d961c301f_0_12918"/>
              <p:cNvSpPr/>
              <p:nvPr/>
            </p:nvSpPr>
            <p:spPr>
              <a:xfrm>
                <a:off x="1490" y="602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15" name="Google Shape;5615;g15d961c301f_0_12918"/>
              <p:cNvSpPr/>
              <p:nvPr/>
            </p:nvSpPr>
            <p:spPr>
              <a:xfrm>
                <a:off x="1186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16" name="Google Shape;5616;g15d961c301f_0_12918"/>
              <p:cNvSpPr/>
              <p:nvPr/>
            </p:nvSpPr>
            <p:spPr>
              <a:xfrm>
                <a:off x="1490" y="861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17" name="Google Shape;5617;g15d961c301f_0_12918"/>
              <p:cNvSpPr/>
              <p:nvPr/>
            </p:nvSpPr>
            <p:spPr>
              <a:xfrm>
                <a:off x="1262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18" name="Google Shape;5618;g15d961c301f_0_12918"/>
              <p:cNvSpPr/>
              <p:nvPr/>
            </p:nvSpPr>
            <p:spPr>
              <a:xfrm>
                <a:off x="1186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19" name="Google Shape;5619;g15d961c301f_0_12918"/>
              <p:cNvSpPr/>
              <p:nvPr/>
            </p:nvSpPr>
            <p:spPr>
              <a:xfrm>
                <a:off x="1262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20" name="Google Shape;5620;g15d961c301f_0_12918"/>
              <p:cNvSpPr/>
              <p:nvPr/>
            </p:nvSpPr>
            <p:spPr>
              <a:xfrm>
                <a:off x="1262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21" name="Google Shape;5621;g15d961c301f_0_12918"/>
              <p:cNvSpPr/>
              <p:nvPr/>
            </p:nvSpPr>
            <p:spPr>
              <a:xfrm>
                <a:off x="1262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22" name="Google Shape;5622;g15d961c301f_0_12918"/>
              <p:cNvSpPr/>
              <p:nvPr/>
            </p:nvSpPr>
            <p:spPr>
              <a:xfrm>
                <a:off x="1262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23" name="Google Shape;5623;g15d961c301f_0_12918"/>
              <p:cNvSpPr/>
              <p:nvPr/>
            </p:nvSpPr>
            <p:spPr>
              <a:xfrm>
                <a:off x="1262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24" name="Google Shape;5624;g15d961c301f_0_12918"/>
              <p:cNvSpPr/>
              <p:nvPr/>
            </p:nvSpPr>
            <p:spPr>
              <a:xfrm>
                <a:off x="1262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25" name="Google Shape;5625;g15d961c301f_0_12918"/>
              <p:cNvSpPr/>
              <p:nvPr/>
            </p:nvSpPr>
            <p:spPr>
              <a:xfrm>
                <a:off x="1262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26" name="Google Shape;5626;g15d961c301f_0_12918"/>
              <p:cNvSpPr/>
              <p:nvPr/>
            </p:nvSpPr>
            <p:spPr>
              <a:xfrm>
                <a:off x="1186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27" name="Google Shape;5627;g15d961c301f_0_12918"/>
              <p:cNvSpPr/>
              <p:nvPr/>
            </p:nvSpPr>
            <p:spPr>
              <a:xfrm>
                <a:off x="1186" y="25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28" name="Google Shape;5628;g15d961c301f_0_12918"/>
              <p:cNvSpPr/>
              <p:nvPr/>
            </p:nvSpPr>
            <p:spPr>
              <a:xfrm>
                <a:off x="1186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29" name="Google Shape;5629;g15d961c301f_0_12918"/>
              <p:cNvSpPr/>
              <p:nvPr/>
            </p:nvSpPr>
            <p:spPr>
              <a:xfrm>
                <a:off x="1186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30" name="Google Shape;5630;g15d961c301f_0_12918"/>
              <p:cNvSpPr/>
              <p:nvPr/>
            </p:nvSpPr>
            <p:spPr>
              <a:xfrm>
                <a:off x="1186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31" name="Google Shape;5631;g15d961c301f_0_12918"/>
              <p:cNvSpPr/>
              <p:nvPr/>
            </p:nvSpPr>
            <p:spPr>
              <a:xfrm>
                <a:off x="1186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32" name="Google Shape;5632;g15d961c301f_0_12918"/>
              <p:cNvSpPr/>
              <p:nvPr/>
            </p:nvSpPr>
            <p:spPr>
              <a:xfrm>
                <a:off x="1186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33" name="Google Shape;5633;g15d961c301f_0_12918"/>
              <p:cNvSpPr/>
              <p:nvPr/>
            </p:nvSpPr>
            <p:spPr>
              <a:xfrm>
                <a:off x="1186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34" name="Google Shape;5634;g15d961c301f_0_12918"/>
              <p:cNvSpPr/>
              <p:nvPr/>
            </p:nvSpPr>
            <p:spPr>
              <a:xfrm>
                <a:off x="1186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35" name="Google Shape;5635;g15d961c301f_0_12918"/>
              <p:cNvSpPr/>
              <p:nvPr/>
            </p:nvSpPr>
            <p:spPr>
              <a:xfrm>
                <a:off x="1186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36" name="Google Shape;5636;g15d961c301f_0_12918"/>
              <p:cNvSpPr/>
              <p:nvPr/>
            </p:nvSpPr>
            <p:spPr>
              <a:xfrm>
                <a:off x="1186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37" name="Google Shape;5637;g15d961c301f_0_12918"/>
              <p:cNvSpPr/>
              <p:nvPr/>
            </p:nvSpPr>
            <p:spPr>
              <a:xfrm>
                <a:off x="1338" y="33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38" name="Google Shape;5638;g15d961c301f_0_12918"/>
              <p:cNvSpPr/>
              <p:nvPr/>
            </p:nvSpPr>
            <p:spPr>
              <a:xfrm>
                <a:off x="1338" y="1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39" name="Google Shape;5639;g15d961c301f_0_12918"/>
              <p:cNvSpPr/>
              <p:nvPr/>
            </p:nvSpPr>
            <p:spPr>
              <a:xfrm>
                <a:off x="1338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40" name="Google Shape;5640;g15d961c301f_0_12918"/>
              <p:cNvSpPr/>
              <p:nvPr/>
            </p:nvSpPr>
            <p:spPr>
              <a:xfrm>
                <a:off x="1338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41" name="Google Shape;5641;g15d961c301f_0_12918"/>
              <p:cNvSpPr/>
              <p:nvPr/>
            </p:nvSpPr>
            <p:spPr>
              <a:xfrm>
                <a:off x="1338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42" name="Google Shape;5642;g15d961c301f_0_12918"/>
              <p:cNvSpPr/>
              <p:nvPr/>
            </p:nvSpPr>
            <p:spPr>
              <a:xfrm>
                <a:off x="1338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43" name="Google Shape;5643;g15d961c301f_0_12918"/>
              <p:cNvSpPr/>
              <p:nvPr/>
            </p:nvSpPr>
            <p:spPr>
              <a:xfrm>
                <a:off x="1262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44" name="Google Shape;5644;g15d961c301f_0_12918"/>
              <p:cNvSpPr/>
              <p:nvPr/>
            </p:nvSpPr>
            <p:spPr>
              <a:xfrm>
                <a:off x="1338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45" name="Google Shape;5645;g15d961c301f_0_12918"/>
              <p:cNvSpPr/>
              <p:nvPr/>
            </p:nvSpPr>
            <p:spPr>
              <a:xfrm>
                <a:off x="1338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46" name="Google Shape;5646;g15d961c301f_0_12918"/>
              <p:cNvSpPr/>
              <p:nvPr/>
            </p:nvSpPr>
            <p:spPr>
              <a:xfrm>
                <a:off x="1338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47" name="Google Shape;5647;g15d961c301f_0_12918"/>
              <p:cNvSpPr/>
              <p:nvPr/>
            </p:nvSpPr>
            <p:spPr>
              <a:xfrm>
                <a:off x="1338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48" name="Google Shape;5648;g15d961c301f_0_12918"/>
              <p:cNvSpPr/>
              <p:nvPr/>
            </p:nvSpPr>
            <p:spPr>
              <a:xfrm>
                <a:off x="1338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49" name="Google Shape;5649;g15d961c301f_0_12918"/>
              <p:cNvSpPr/>
              <p:nvPr/>
            </p:nvSpPr>
            <p:spPr>
              <a:xfrm>
                <a:off x="1262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50" name="Google Shape;5650;g15d961c301f_0_12918"/>
              <p:cNvSpPr/>
              <p:nvPr/>
            </p:nvSpPr>
            <p:spPr>
              <a:xfrm>
                <a:off x="200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51" name="Google Shape;5651;g15d961c301f_0_12918"/>
              <p:cNvSpPr/>
              <p:nvPr/>
            </p:nvSpPr>
            <p:spPr>
              <a:xfrm>
                <a:off x="200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52" name="Google Shape;5652;g15d961c301f_0_12918"/>
              <p:cNvSpPr/>
              <p:nvPr/>
            </p:nvSpPr>
            <p:spPr>
              <a:xfrm>
                <a:off x="200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53" name="Google Shape;5653;g15d961c301f_0_12918"/>
              <p:cNvSpPr/>
              <p:nvPr/>
            </p:nvSpPr>
            <p:spPr>
              <a:xfrm>
                <a:off x="200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54" name="Google Shape;5654;g15d961c301f_0_12918"/>
              <p:cNvSpPr/>
              <p:nvPr/>
            </p:nvSpPr>
            <p:spPr>
              <a:xfrm>
                <a:off x="353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55" name="Google Shape;5655;g15d961c301f_0_12918"/>
              <p:cNvSpPr/>
              <p:nvPr/>
            </p:nvSpPr>
            <p:spPr>
              <a:xfrm>
                <a:off x="353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56" name="Google Shape;5656;g15d961c301f_0_12918"/>
              <p:cNvSpPr/>
              <p:nvPr/>
            </p:nvSpPr>
            <p:spPr>
              <a:xfrm>
                <a:off x="276" y="77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57" name="Google Shape;5657;g15d961c301f_0_12918"/>
              <p:cNvSpPr/>
              <p:nvPr/>
            </p:nvSpPr>
            <p:spPr>
              <a:xfrm>
                <a:off x="276" y="68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58" name="Google Shape;5658;g15d961c301f_0_12918"/>
              <p:cNvSpPr/>
              <p:nvPr/>
            </p:nvSpPr>
            <p:spPr>
              <a:xfrm>
                <a:off x="276" y="60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59" name="Google Shape;5659;g15d961c301f_0_12918"/>
              <p:cNvSpPr/>
              <p:nvPr/>
            </p:nvSpPr>
            <p:spPr>
              <a:xfrm>
                <a:off x="124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60" name="Google Shape;5660;g15d961c301f_0_12918"/>
              <p:cNvSpPr/>
              <p:nvPr/>
            </p:nvSpPr>
            <p:spPr>
              <a:xfrm>
                <a:off x="728" y="51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61" y="66"/>
                    </a:move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61" name="Google Shape;5661;g15d961c301f_0_12918"/>
              <p:cNvSpPr/>
              <p:nvPr/>
            </p:nvSpPr>
            <p:spPr>
              <a:xfrm>
                <a:off x="728" y="121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62" name="Google Shape;5662;g15d961c301f_0_12918"/>
              <p:cNvSpPr/>
              <p:nvPr/>
            </p:nvSpPr>
            <p:spPr>
              <a:xfrm>
                <a:off x="728" y="129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63" name="Google Shape;5663;g15d961c301f_0_12918"/>
              <p:cNvSpPr/>
              <p:nvPr/>
            </p:nvSpPr>
            <p:spPr>
              <a:xfrm>
                <a:off x="728" y="77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64" name="Google Shape;5664;g15d961c301f_0_12918"/>
              <p:cNvSpPr/>
              <p:nvPr/>
            </p:nvSpPr>
            <p:spPr>
              <a:xfrm>
                <a:off x="728" y="68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65" name="Google Shape;5665;g15d961c301f_0_12918"/>
              <p:cNvSpPr/>
              <p:nvPr/>
            </p:nvSpPr>
            <p:spPr>
              <a:xfrm>
                <a:off x="728" y="103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66" name="Google Shape;5666;g15d961c301f_0_12918"/>
              <p:cNvSpPr/>
              <p:nvPr/>
            </p:nvSpPr>
            <p:spPr>
              <a:xfrm>
                <a:off x="728" y="95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61" y="61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67" name="Google Shape;5667;g15d961c301f_0_12918"/>
              <p:cNvSpPr/>
              <p:nvPr/>
            </p:nvSpPr>
            <p:spPr>
              <a:xfrm>
                <a:off x="728" y="112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68" name="Google Shape;5668;g15d961c301f_0_12918"/>
              <p:cNvSpPr/>
              <p:nvPr/>
            </p:nvSpPr>
            <p:spPr>
              <a:xfrm>
                <a:off x="728" y="86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69" name="Google Shape;5669;g15d961c301f_0_12918"/>
              <p:cNvSpPr/>
              <p:nvPr/>
            </p:nvSpPr>
            <p:spPr>
              <a:xfrm>
                <a:off x="805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70" name="Google Shape;5670;g15d961c301f_0_12918"/>
              <p:cNvSpPr/>
              <p:nvPr/>
            </p:nvSpPr>
            <p:spPr>
              <a:xfrm>
                <a:off x="805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71" name="Google Shape;5671;g15d961c301f_0_12918"/>
              <p:cNvSpPr/>
              <p:nvPr/>
            </p:nvSpPr>
            <p:spPr>
              <a:xfrm>
                <a:off x="805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72" name="Google Shape;5672;g15d961c301f_0_12918"/>
              <p:cNvSpPr/>
              <p:nvPr/>
            </p:nvSpPr>
            <p:spPr>
              <a:xfrm>
                <a:off x="805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73" name="Google Shape;5673;g15d961c301f_0_12918"/>
              <p:cNvSpPr/>
              <p:nvPr/>
            </p:nvSpPr>
            <p:spPr>
              <a:xfrm>
                <a:off x="728" y="138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74" name="Google Shape;5674;g15d961c301f_0_12918"/>
              <p:cNvSpPr/>
              <p:nvPr/>
            </p:nvSpPr>
            <p:spPr>
              <a:xfrm>
                <a:off x="805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75" name="Google Shape;5675;g15d961c301f_0_12918"/>
              <p:cNvSpPr/>
              <p:nvPr/>
            </p:nvSpPr>
            <p:spPr>
              <a:xfrm>
                <a:off x="805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76" name="Google Shape;5676;g15d961c301f_0_12918"/>
              <p:cNvSpPr/>
              <p:nvPr/>
            </p:nvSpPr>
            <p:spPr>
              <a:xfrm>
                <a:off x="805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77" name="Google Shape;5677;g15d961c301f_0_12918"/>
              <p:cNvSpPr/>
              <p:nvPr/>
            </p:nvSpPr>
            <p:spPr>
              <a:xfrm>
                <a:off x="805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78" name="Google Shape;5678;g15d961c301f_0_12918"/>
              <p:cNvSpPr/>
              <p:nvPr/>
            </p:nvSpPr>
            <p:spPr>
              <a:xfrm>
                <a:off x="805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79" name="Google Shape;5679;g15d961c301f_0_12918"/>
              <p:cNvSpPr/>
              <p:nvPr/>
            </p:nvSpPr>
            <p:spPr>
              <a:xfrm>
                <a:off x="805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80" name="Google Shape;5680;g15d961c301f_0_12918"/>
              <p:cNvSpPr/>
              <p:nvPr/>
            </p:nvSpPr>
            <p:spPr>
              <a:xfrm>
                <a:off x="652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81" name="Google Shape;5681;g15d961c301f_0_12918"/>
              <p:cNvSpPr/>
              <p:nvPr/>
            </p:nvSpPr>
            <p:spPr>
              <a:xfrm>
                <a:off x="429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82" name="Google Shape;5682;g15d961c301f_0_12918"/>
              <p:cNvSpPr/>
              <p:nvPr/>
            </p:nvSpPr>
            <p:spPr>
              <a:xfrm>
                <a:off x="124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83" name="Google Shape;5683;g15d961c301f_0_12918"/>
              <p:cNvSpPr/>
              <p:nvPr/>
            </p:nvSpPr>
            <p:spPr>
              <a:xfrm>
                <a:off x="576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84" name="Google Shape;5684;g15d961c301f_0_12918"/>
              <p:cNvSpPr/>
              <p:nvPr/>
            </p:nvSpPr>
            <p:spPr>
              <a:xfrm>
                <a:off x="200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85" name="Google Shape;5685;g15d961c301f_0_12918"/>
              <p:cNvSpPr/>
              <p:nvPr/>
            </p:nvSpPr>
            <p:spPr>
              <a:xfrm>
                <a:off x="276" y="86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86" name="Google Shape;5686;g15d961c301f_0_12918"/>
              <p:cNvSpPr/>
              <p:nvPr/>
            </p:nvSpPr>
            <p:spPr>
              <a:xfrm>
                <a:off x="353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87" name="Google Shape;5687;g15d961c301f_0_12918"/>
              <p:cNvSpPr/>
              <p:nvPr/>
            </p:nvSpPr>
            <p:spPr>
              <a:xfrm>
                <a:off x="505" y="907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88" name="Google Shape;5688;g15d961c301f_0_12918"/>
              <p:cNvSpPr/>
              <p:nvPr/>
            </p:nvSpPr>
            <p:spPr>
              <a:xfrm>
                <a:off x="505" y="82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89" name="Google Shape;5689;g15d961c301f_0_12918"/>
              <p:cNvSpPr/>
              <p:nvPr/>
            </p:nvSpPr>
            <p:spPr>
              <a:xfrm>
                <a:off x="429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90" name="Google Shape;5690;g15d961c301f_0_12918"/>
              <p:cNvSpPr/>
              <p:nvPr/>
            </p:nvSpPr>
            <p:spPr>
              <a:xfrm>
                <a:off x="505" y="729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91" name="Google Shape;5691;g15d961c301f_0_12918"/>
              <p:cNvSpPr/>
              <p:nvPr/>
            </p:nvSpPr>
            <p:spPr>
              <a:xfrm>
                <a:off x="429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92" name="Google Shape;5692;g15d961c301f_0_12918"/>
              <p:cNvSpPr/>
              <p:nvPr/>
            </p:nvSpPr>
            <p:spPr>
              <a:xfrm>
                <a:off x="505" y="643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93" name="Google Shape;5693;g15d961c301f_0_12918"/>
              <p:cNvSpPr/>
              <p:nvPr/>
            </p:nvSpPr>
            <p:spPr>
              <a:xfrm>
                <a:off x="429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94" name="Google Shape;5694;g15d961c301f_0_12918"/>
              <p:cNvSpPr/>
              <p:nvPr/>
            </p:nvSpPr>
            <p:spPr>
              <a:xfrm>
                <a:off x="652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95" name="Google Shape;5695;g15d961c301f_0_12918"/>
              <p:cNvSpPr/>
              <p:nvPr/>
            </p:nvSpPr>
            <p:spPr>
              <a:xfrm>
                <a:off x="652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96" name="Google Shape;5696;g15d961c301f_0_12918"/>
              <p:cNvSpPr/>
              <p:nvPr/>
            </p:nvSpPr>
            <p:spPr>
              <a:xfrm>
                <a:off x="652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97" name="Google Shape;5697;g15d961c301f_0_12918"/>
              <p:cNvSpPr/>
              <p:nvPr/>
            </p:nvSpPr>
            <p:spPr>
              <a:xfrm>
                <a:off x="652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98" name="Google Shape;5698;g15d961c301f_0_12918"/>
              <p:cNvSpPr/>
              <p:nvPr/>
            </p:nvSpPr>
            <p:spPr>
              <a:xfrm>
                <a:off x="652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99" name="Google Shape;5699;g15d961c301f_0_12918"/>
              <p:cNvSpPr/>
              <p:nvPr/>
            </p:nvSpPr>
            <p:spPr>
              <a:xfrm>
                <a:off x="576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00" name="Google Shape;5700;g15d961c301f_0_12918"/>
              <p:cNvSpPr/>
              <p:nvPr/>
            </p:nvSpPr>
            <p:spPr>
              <a:xfrm>
                <a:off x="576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01" name="Google Shape;5701;g15d961c301f_0_12918"/>
              <p:cNvSpPr/>
              <p:nvPr/>
            </p:nvSpPr>
            <p:spPr>
              <a:xfrm>
                <a:off x="576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02" name="Google Shape;5702;g15d961c301f_0_12918"/>
              <p:cNvSpPr/>
              <p:nvPr/>
            </p:nvSpPr>
            <p:spPr>
              <a:xfrm>
                <a:off x="576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03" name="Google Shape;5703;g15d961c301f_0_12918"/>
              <p:cNvSpPr/>
              <p:nvPr/>
            </p:nvSpPr>
            <p:spPr>
              <a:xfrm>
                <a:off x="2247" y="51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04" name="Google Shape;5704;g15d961c301f_0_12918"/>
              <p:cNvSpPr/>
              <p:nvPr/>
            </p:nvSpPr>
            <p:spPr>
              <a:xfrm>
                <a:off x="2324" y="29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05" name="Google Shape;5705;g15d961c301f_0_12918"/>
              <p:cNvSpPr/>
              <p:nvPr/>
            </p:nvSpPr>
            <p:spPr>
              <a:xfrm>
                <a:off x="2324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1"/>
                    </a:lnTo>
                    <a:lnTo>
                      <a:pt x="55" y="61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06" name="Google Shape;5706;g15d961c301f_0_12918"/>
              <p:cNvSpPr/>
              <p:nvPr/>
            </p:nvSpPr>
            <p:spPr>
              <a:xfrm>
                <a:off x="2324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07" name="Google Shape;5707;g15d961c301f_0_12918"/>
              <p:cNvSpPr/>
              <p:nvPr/>
            </p:nvSpPr>
            <p:spPr>
              <a:xfrm>
                <a:off x="2095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08" name="Google Shape;5708;g15d961c301f_0_12918"/>
              <p:cNvSpPr/>
              <p:nvPr/>
            </p:nvSpPr>
            <p:spPr>
              <a:xfrm>
                <a:off x="2247" y="16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09" name="Google Shape;5709;g15d961c301f_0_12918"/>
              <p:cNvSpPr/>
              <p:nvPr/>
            </p:nvSpPr>
            <p:spPr>
              <a:xfrm>
                <a:off x="2171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10" name="Google Shape;5710;g15d961c301f_0_12918"/>
              <p:cNvSpPr/>
              <p:nvPr/>
            </p:nvSpPr>
            <p:spPr>
              <a:xfrm>
                <a:off x="2247" y="25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11" name="Google Shape;5711;g15d961c301f_0_12918"/>
              <p:cNvSpPr/>
              <p:nvPr/>
            </p:nvSpPr>
            <p:spPr>
              <a:xfrm>
                <a:off x="2247" y="33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12" name="Google Shape;5712;g15d961c301f_0_12918"/>
              <p:cNvSpPr/>
              <p:nvPr/>
            </p:nvSpPr>
            <p:spPr>
              <a:xfrm>
                <a:off x="2247" y="42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13" name="Google Shape;5713;g15d961c301f_0_12918"/>
              <p:cNvSpPr/>
              <p:nvPr/>
            </p:nvSpPr>
            <p:spPr>
              <a:xfrm>
                <a:off x="2171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14" name="Google Shape;5714;g15d961c301f_0_12918"/>
              <p:cNvSpPr/>
              <p:nvPr/>
            </p:nvSpPr>
            <p:spPr>
              <a:xfrm>
                <a:off x="2171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15" name="Google Shape;5715;g15d961c301f_0_12918"/>
              <p:cNvSpPr/>
              <p:nvPr/>
            </p:nvSpPr>
            <p:spPr>
              <a:xfrm>
                <a:off x="2171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16" name="Google Shape;5716;g15d961c301f_0_12918"/>
              <p:cNvSpPr/>
              <p:nvPr/>
            </p:nvSpPr>
            <p:spPr>
              <a:xfrm>
                <a:off x="2171" y="29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17" name="Google Shape;5717;g15d961c301f_0_12918"/>
              <p:cNvSpPr/>
              <p:nvPr/>
            </p:nvSpPr>
            <p:spPr>
              <a:xfrm>
                <a:off x="2171" y="20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18" name="Google Shape;5718;g15d961c301f_0_12918"/>
              <p:cNvSpPr/>
              <p:nvPr/>
            </p:nvSpPr>
            <p:spPr>
              <a:xfrm>
                <a:off x="2547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19" name="Google Shape;5719;g15d961c301f_0_12918"/>
              <p:cNvSpPr/>
              <p:nvPr/>
            </p:nvSpPr>
            <p:spPr>
              <a:xfrm>
                <a:off x="2547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20" name="Google Shape;5720;g15d961c301f_0_12918"/>
              <p:cNvSpPr/>
              <p:nvPr/>
            </p:nvSpPr>
            <p:spPr>
              <a:xfrm>
                <a:off x="2547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21" name="Google Shape;5721;g15d961c301f_0_12918"/>
              <p:cNvSpPr/>
              <p:nvPr/>
            </p:nvSpPr>
            <p:spPr>
              <a:xfrm>
                <a:off x="2547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22" name="Google Shape;5722;g15d961c301f_0_12918"/>
              <p:cNvSpPr/>
              <p:nvPr/>
            </p:nvSpPr>
            <p:spPr>
              <a:xfrm>
                <a:off x="2547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23" name="Google Shape;5723;g15d961c301f_0_12918"/>
              <p:cNvSpPr/>
              <p:nvPr/>
            </p:nvSpPr>
            <p:spPr>
              <a:xfrm>
                <a:off x="2476" y="1872"/>
                <a:ext cx="71" cy="61"/>
              </a:xfrm>
              <a:custGeom>
                <a:rect b="b" l="l" r="r" t="t"/>
                <a:pathLst>
                  <a:path extrusionOk="0" h="61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1"/>
                    </a:lnTo>
                    <a:lnTo>
                      <a:pt x="56" y="61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24" name="Google Shape;5724;g15d961c301f_0_12918"/>
              <p:cNvSpPr/>
              <p:nvPr/>
            </p:nvSpPr>
            <p:spPr>
              <a:xfrm>
                <a:off x="2547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25" name="Google Shape;5725;g15d961c301f_0_12918"/>
              <p:cNvSpPr/>
              <p:nvPr/>
            </p:nvSpPr>
            <p:spPr>
              <a:xfrm>
                <a:off x="2547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26" name="Google Shape;5726;g15d961c301f_0_12918"/>
              <p:cNvSpPr/>
              <p:nvPr/>
            </p:nvSpPr>
            <p:spPr>
              <a:xfrm>
                <a:off x="2623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27" name="Google Shape;5727;g15d961c301f_0_12918"/>
              <p:cNvSpPr/>
              <p:nvPr/>
            </p:nvSpPr>
            <p:spPr>
              <a:xfrm>
                <a:off x="2623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28" name="Google Shape;5728;g15d961c301f_0_12918"/>
              <p:cNvSpPr/>
              <p:nvPr/>
            </p:nvSpPr>
            <p:spPr>
              <a:xfrm>
                <a:off x="2623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29" name="Google Shape;5729;g15d961c301f_0_12918"/>
              <p:cNvSpPr/>
              <p:nvPr/>
            </p:nvSpPr>
            <p:spPr>
              <a:xfrm>
                <a:off x="2623" y="187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30" name="Google Shape;5730;g15d961c301f_0_12918"/>
              <p:cNvSpPr/>
              <p:nvPr/>
            </p:nvSpPr>
            <p:spPr>
              <a:xfrm>
                <a:off x="2623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1"/>
                    </a:lnTo>
                    <a:lnTo>
                      <a:pt x="61" y="61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31" name="Google Shape;5731;g15d961c301f_0_12918"/>
              <p:cNvSpPr/>
              <p:nvPr/>
            </p:nvSpPr>
            <p:spPr>
              <a:xfrm>
                <a:off x="2623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32" name="Google Shape;5732;g15d961c301f_0_12918"/>
              <p:cNvSpPr/>
              <p:nvPr/>
            </p:nvSpPr>
            <p:spPr>
              <a:xfrm>
                <a:off x="2623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33" name="Google Shape;5733;g15d961c301f_0_12918"/>
              <p:cNvSpPr/>
              <p:nvPr/>
            </p:nvSpPr>
            <p:spPr>
              <a:xfrm>
                <a:off x="2623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34" name="Google Shape;5734;g15d961c301f_0_12918"/>
              <p:cNvSpPr/>
              <p:nvPr/>
            </p:nvSpPr>
            <p:spPr>
              <a:xfrm>
                <a:off x="2623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35" name="Google Shape;5735;g15d961c301f_0_12918"/>
              <p:cNvSpPr/>
              <p:nvPr/>
            </p:nvSpPr>
            <p:spPr>
              <a:xfrm>
                <a:off x="2324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36" name="Google Shape;5736;g15d961c301f_0_12918"/>
              <p:cNvSpPr/>
              <p:nvPr/>
            </p:nvSpPr>
            <p:spPr>
              <a:xfrm>
                <a:off x="2400" y="25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37" name="Google Shape;5737;g15d961c301f_0_12918"/>
              <p:cNvSpPr/>
              <p:nvPr/>
            </p:nvSpPr>
            <p:spPr>
              <a:xfrm>
                <a:off x="2476" y="1781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38" name="Google Shape;5738;g15d961c301f_0_12918"/>
              <p:cNvSpPr/>
              <p:nvPr/>
            </p:nvSpPr>
            <p:spPr>
              <a:xfrm>
                <a:off x="2476" y="1694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39" name="Google Shape;5739;g15d961c301f_0_12918"/>
              <p:cNvSpPr/>
              <p:nvPr/>
            </p:nvSpPr>
            <p:spPr>
              <a:xfrm>
                <a:off x="1714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40" name="Google Shape;5740;g15d961c301f_0_12918"/>
              <p:cNvSpPr/>
              <p:nvPr/>
            </p:nvSpPr>
            <p:spPr>
              <a:xfrm>
                <a:off x="1714" y="204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41" name="Google Shape;5741;g15d961c301f_0_12918"/>
              <p:cNvSpPr/>
              <p:nvPr/>
            </p:nvSpPr>
            <p:spPr>
              <a:xfrm>
                <a:off x="1714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42" name="Google Shape;5742;g15d961c301f_0_12918"/>
              <p:cNvSpPr/>
              <p:nvPr/>
            </p:nvSpPr>
            <p:spPr>
              <a:xfrm>
                <a:off x="1714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61" y="61"/>
                    </a:move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43" name="Google Shape;5743;g15d961c301f_0_12918"/>
              <p:cNvSpPr/>
              <p:nvPr/>
            </p:nvSpPr>
            <p:spPr>
              <a:xfrm>
                <a:off x="1714" y="221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44" name="Google Shape;5744;g15d961c301f_0_12918"/>
              <p:cNvSpPr/>
              <p:nvPr/>
            </p:nvSpPr>
            <p:spPr>
              <a:xfrm>
                <a:off x="1714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61" y="67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5745" name="Google Shape;5745;g15d961c301f_0_12918"/>
            <p:cNvGrpSpPr/>
            <p:nvPr/>
          </p:nvGrpSpPr>
          <p:grpSpPr>
            <a:xfrm>
              <a:off x="1414" y="160"/>
              <a:ext cx="4242" cy="2911"/>
              <a:chOff x="1414" y="160"/>
              <a:chExt cx="4242" cy="2911"/>
            </a:xfrm>
          </p:grpSpPr>
          <p:sp>
            <p:nvSpPr>
              <p:cNvPr id="5746" name="Google Shape;5746;g15d961c301f_0_12918"/>
              <p:cNvSpPr/>
              <p:nvPr/>
            </p:nvSpPr>
            <p:spPr>
              <a:xfrm>
                <a:off x="1714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47" name="Google Shape;5747;g15d961c301f_0_12918"/>
              <p:cNvSpPr/>
              <p:nvPr/>
            </p:nvSpPr>
            <p:spPr>
              <a:xfrm>
                <a:off x="1714" y="29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1" y="66"/>
                    </a:move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48" name="Google Shape;5748;g15d961c301f_0_12918"/>
              <p:cNvSpPr/>
              <p:nvPr/>
            </p:nvSpPr>
            <p:spPr>
              <a:xfrm>
                <a:off x="1714" y="248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49" name="Google Shape;5749;g15d961c301f_0_12918"/>
              <p:cNvSpPr/>
              <p:nvPr/>
            </p:nvSpPr>
            <p:spPr>
              <a:xfrm>
                <a:off x="1714" y="256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50" name="Google Shape;5750;g15d961c301f_0_12918"/>
              <p:cNvSpPr/>
              <p:nvPr/>
            </p:nvSpPr>
            <p:spPr>
              <a:xfrm>
                <a:off x="1638" y="278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51" name="Google Shape;5751;g15d961c301f_0_12918"/>
              <p:cNvSpPr/>
              <p:nvPr/>
            </p:nvSpPr>
            <p:spPr>
              <a:xfrm>
                <a:off x="1714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52" name="Google Shape;5752;g15d961c301f_0_12918"/>
              <p:cNvSpPr/>
              <p:nvPr/>
            </p:nvSpPr>
            <p:spPr>
              <a:xfrm>
                <a:off x="1790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53" name="Google Shape;5753;g15d961c301f_0_12918"/>
              <p:cNvSpPr/>
              <p:nvPr/>
            </p:nvSpPr>
            <p:spPr>
              <a:xfrm>
                <a:off x="1790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54" name="Google Shape;5754;g15d961c301f_0_12918"/>
              <p:cNvSpPr/>
              <p:nvPr/>
            </p:nvSpPr>
            <p:spPr>
              <a:xfrm>
                <a:off x="1790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55" name="Google Shape;5755;g15d961c301f_0_12918"/>
              <p:cNvSpPr/>
              <p:nvPr/>
            </p:nvSpPr>
            <p:spPr>
              <a:xfrm>
                <a:off x="1790" y="226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56" name="Google Shape;5756;g15d961c301f_0_12918"/>
              <p:cNvSpPr/>
              <p:nvPr/>
            </p:nvSpPr>
            <p:spPr>
              <a:xfrm>
                <a:off x="1790" y="235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57" name="Google Shape;5757;g15d961c301f_0_12918"/>
              <p:cNvSpPr/>
              <p:nvPr/>
            </p:nvSpPr>
            <p:spPr>
              <a:xfrm>
                <a:off x="1790" y="25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58" name="Google Shape;5758;g15d961c301f_0_12918"/>
              <p:cNvSpPr/>
              <p:nvPr/>
            </p:nvSpPr>
            <p:spPr>
              <a:xfrm>
                <a:off x="1790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59" name="Google Shape;5759;g15d961c301f_0_12918"/>
              <p:cNvSpPr/>
              <p:nvPr/>
            </p:nvSpPr>
            <p:spPr>
              <a:xfrm>
                <a:off x="1790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60" name="Google Shape;5760;g15d961c301f_0_12918"/>
              <p:cNvSpPr/>
              <p:nvPr/>
            </p:nvSpPr>
            <p:spPr>
              <a:xfrm>
                <a:off x="1790" y="33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61" name="Google Shape;5761;g15d961c301f_0_12918"/>
              <p:cNvSpPr/>
              <p:nvPr/>
            </p:nvSpPr>
            <p:spPr>
              <a:xfrm>
                <a:off x="1790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62" name="Google Shape;5762;g15d961c301f_0_12918"/>
              <p:cNvSpPr/>
              <p:nvPr/>
            </p:nvSpPr>
            <p:spPr>
              <a:xfrm>
                <a:off x="1714" y="26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63" name="Google Shape;5763;g15d961c301f_0_12918"/>
              <p:cNvSpPr/>
              <p:nvPr/>
            </p:nvSpPr>
            <p:spPr>
              <a:xfrm>
                <a:off x="1790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64" name="Google Shape;5764;g15d961c301f_0_12918"/>
              <p:cNvSpPr/>
              <p:nvPr/>
            </p:nvSpPr>
            <p:spPr>
              <a:xfrm>
                <a:off x="1790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65" name="Google Shape;5765;g15d961c301f_0_12918"/>
              <p:cNvSpPr/>
              <p:nvPr/>
            </p:nvSpPr>
            <p:spPr>
              <a:xfrm>
                <a:off x="1562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0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0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66" name="Google Shape;5766;g15d961c301f_0_12918"/>
              <p:cNvSpPr/>
              <p:nvPr/>
            </p:nvSpPr>
            <p:spPr>
              <a:xfrm>
                <a:off x="1562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0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0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67" name="Google Shape;5767;g15d961c301f_0_12918"/>
              <p:cNvSpPr/>
              <p:nvPr/>
            </p:nvSpPr>
            <p:spPr>
              <a:xfrm>
                <a:off x="1562" y="20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68" name="Google Shape;5768;g15d961c301f_0_12918"/>
              <p:cNvSpPr/>
              <p:nvPr/>
            </p:nvSpPr>
            <p:spPr>
              <a:xfrm>
                <a:off x="1562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69" name="Google Shape;5769;g15d961c301f_0_12918"/>
              <p:cNvSpPr/>
              <p:nvPr/>
            </p:nvSpPr>
            <p:spPr>
              <a:xfrm>
                <a:off x="1562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6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6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70" name="Google Shape;5770;g15d961c301f_0_12918"/>
              <p:cNvSpPr/>
              <p:nvPr/>
            </p:nvSpPr>
            <p:spPr>
              <a:xfrm>
                <a:off x="1562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71" name="Google Shape;5771;g15d961c301f_0_12918"/>
              <p:cNvSpPr/>
              <p:nvPr/>
            </p:nvSpPr>
            <p:spPr>
              <a:xfrm>
                <a:off x="1562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72" name="Google Shape;5772;g15d961c301f_0_12918"/>
              <p:cNvSpPr/>
              <p:nvPr/>
            </p:nvSpPr>
            <p:spPr>
              <a:xfrm>
                <a:off x="1562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0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73" name="Google Shape;5773;g15d961c301f_0_12918"/>
              <p:cNvSpPr/>
              <p:nvPr/>
            </p:nvSpPr>
            <p:spPr>
              <a:xfrm>
                <a:off x="1562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74" name="Google Shape;5774;g15d961c301f_0_12918"/>
              <p:cNvSpPr/>
              <p:nvPr/>
            </p:nvSpPr>
            <p:spPr>
              <a:xfrm>
                <a:off x="1562" y="248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75" name="Google Shape;5775;g15d961c301f_0_12918"/>
              <p:cNvSpPr/>
              <p:nvPr/>
            </p:nvSpPr>
            <p:spPr>
              <a:xfrm>
                <a:off x="1562" y="256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6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76" name="Google Shape;5776;g15d961c301f_0_12918"/>
              <p:cNvSpPr/>
              <p:nvPr/>
            </p:nvSpPr>
            <p:spPr>
              <a:xfrm>
                <a:off x="1562" y="26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0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77" name="Google Shape;5777;g15d961c301f_0_12918"/>
              <p:cNvSpPr/>
              <p:nvPr/>
            </p:nvSpPr>
            <p:spPr>
              <a:xfrm>
                <a:off x="1562" y="274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1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78" name="Google Shape;5778;g15d961c301f_0_12918"/>
              <p:cNvSpPr/>
              <p:nvPr/>
            </p:nvSpPr>
            <p:spPr>
              <a:xfrm>
                <a:off x="1562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60" y="67"/>
                    </a:lnTo>
                    <a:lnTo>
                      <a:pt x="76" y="31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79" name="Google Shape;5779;g15d961c301f_0_12918"/>
              <p:cNvSpPr/>
              <p:nvPr/>
            </p:nvSpPr>
            <p:spPr>
              <a:xfrm>
                <a:off x="1562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1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1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80" name="Google Shape;5780;g15d961c301f_0_12918"/>
              <p:cNvSpPr/>
              <p:nvPr/>
            </p:nvSpPr>
            <p:spPr>
              <a:xfrm>
                <a:off x="1562" y="204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0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81" name="Google Shape;5781;g15d961c301f_0_12918"/>
              <p:cNvSpPr/>
              <p:nvPr/>
            </p:nvSpPr>
            <p:spPr>
              <a:xfrm>
                <a:off x="1562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1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82" name="Google Shape;5782;g15d961c301f_0_12918"/>
              <p:cNvSpPr/>
              <p:nvPr/>
            </p:nvSpPr>
            <p:spPr>
              <a:xfrm>
                <a:off x="1562" y="221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83" name="Google Shape;5783;g15d961c301f_0_12918"/>
              <p:cNvSpPr/>
              <p:nvPr/>
            </p:nvSpPr>
            <p:spPr>
              <a:xfrm>
                <a:off x="1562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6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84" name="Google Shape;5784;g15d961c301f_0_12918"/>
              <p:cNvSpPr/>
              <p:nvPr/>
            </p:nvSpPr>
            <p:spPr>
              <a:xfrm>
                <a:off x="1562" y="283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6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85" name="Google Shape;5785;g15d961c301f_0_12918"/>
              <p:cNvSpPr/>
              <p:nvPr/>
            </p:nvSpPr>
            <p:spPr>
              <a:xfrm>
                <a:off x="1414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86" name="Google Shape;5786;g15d961c301f_0_12918"/>
              <p:cNvSpPr/>
              <p:nvPr/>
            </p:nvSpPr>
            <p:spPr>
              <a:xfrm>
                <a:off x="1414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56" y="61"/>
                    </a:move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1"/>
                    </a:lnTo>
                    <a:lnTo>
                      <a:pt x="15" y="61"/>
                    </a:lnTo>
                    <a:lnTo>
                      <a:pt x="56" y="61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87" name="Google Shape;5787;g15d961c301f_0_12918"/>
              <p:cNvSpPr/>
              <p:nvPr/>
            </p:nvSpPr>
            <p:spPr>
              <a:xfrm>
                <a:off x="1414" y="20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88" name="Google Shape;5788;g15d961c301f_0_12918"/>
              <p:cNvSpPr/>
              <p:nvPr/>
            </p:nvSpPr>
            <p:spPr>
              <a:xfrm>
                <a:off x="1414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89" name="Google Shape;5789;g15d961c301f_0_12918"/>
              <p:cNvSpPr/>
              <p:nvPr/>
            </p:nvSpPr>
            <p:spPr>
              <a:xfrm>
                <a:off x="1414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90" name="Google Shape;5790;g15d961c301f_0_12918"/>
              <p:cNvSpPr/>
              <p:nvPr/>
            </p:nvSpPr>
            <p:spPr>
              <a:xfrm>
                <a:off x="1414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91" name="Google Shape;5791;g15d961c301f_0_12918"/>
              <p:cNvSpPr/>
              <p:nvPr/>
            </p:nvSpPr>
            <p:spPr>
              <a:xfrm>
                <a:off x="1490" y="2263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92" name="Google Shape;5792;g15d961c301f_0_12918"/>
              <p:cNvSpPr/>
              <p:nvPr/>
            </p:nvSpPr>
            <p:spPr>
              <a:xfrm>
                <a:off x="1414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93" name="Google Shape;5793;g15d961c301f_0_12918"/>
              <p:cNvSpPr/>
              <p:nvPr/>
            </p:nvSpPr>
            <p:spPr>
              <a:xfrm>
                <a:off x="1414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94" name="Google Shape;5794;g15d961c301f_0_12918"/>
              <p:cNvSpPr/>
              <p:nvPr/>
            </p:nvSpPr>
            <p:spPr>
              <a:xfrm>
                <a:off x="1414" y="204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95" name="Google Shape;5795;g15d961c301f_0_12918"/>
              <p:cNvSpPr/>
              <p:nvPr/>
            </p:nvSpPr>
            <p:spPr>
              <a:xfrm>
                <a:off x="1414" y="29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96" name="Google Shape;5796;g15d961c301f_0_12918"/>
              <p:cNvSpPr/>
              <p:nvPr/>
            </p:nvSpPr>
            <p:spPr>
              <a:xfrm>
                <a:off x="1414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97" name="Google Shape;5797;g15d961c301f_0_12918"/>
              <p:cNvSpPr/>
              <p:nvPr/>
            </p:nvSpPr>
            <p:spPr>
              <a:xfrm>
                <a:off x="1414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56" y="61"/>
                    </a:move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0"/>
                    </a:lnTo>
                    <a:lnTo>
                      <a:pt x="15" y="61"/>
                    </a:lnTo>
                    <a:lnTo>
                      <a:pt x="56" y="61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98" name="Google Shape;5798;g15d961c301f_0_12918"/>
              <p:cNvSpPr/>
              <p:nvPr/>
            </p:nvSpPr>
            <p:spPr>
              <a:xfrm>
                <a:off x="1562" y="291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99" name="Google Shape;5799;g15d961c301f_0_12918"/>
              <p:cNvSpPr/>
              <p:nvPr/>
            </p:nvSpPr>
            <p:spPr>
              <a:xfrm>
                <a:off x="1414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00" name="Google Shape;5800;g15d961c301f_0_12918"/>
              <p:cNvSpPr/>
              <p:nvPr/>
            </p:nvSpPr>
            <p:spPr>
              <a:xfrm>
                <a:off x="1638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01" name="Google Shape;5801;g15d961c301f_0_12918"/>
              <p:cNvSpPr/>
              <p:nvPr/>
            </p:nvSpPr>
            <p:spPr>
              <a:xfrm>
                <a:off x="1638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02" name="Google Shape;5802;g15d961c301f_0_12918"/>
              <p:cNvSpPr/>
              <p:nvPr/>
            </p:nvSpPr>
            <p:spPr>
              <a:xfrm>
                <a:off x="1638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03" name="Google Shape;5803;g15d961c301f_0_12918"/>
              <p:cNvSpPr/>
              <p:nvPr/>
            </p:nvSpPr>
            <p:spPr>
              <a:xfrm>
                <a:off x="1638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04" name="Google Shape;5804;g15d961c301f_0_12918"/>
              <p:cNvSpPr/>
              <p:nvPr/>
            </p:nvSpPr>
            <p:spPr>
              <a:xfrm>
                <a:off x="1638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05" name="Google Shape;5805;g15d961c301f_0_12918"/>
              <p:cNvSpPr/>
              <p:nvPr/>
            </p:nvSpPr>
            <p:spPr>
              <a:xfrm>
                <a:off x="1638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06" name="Google Shape;5806;g15d961c301f_0_12918"/>
              <p:cNvSpPr/>
              <p:nvPr/>
            </p:nvSpPr>
            <p:spPr>
              <a:xfrm>
                <a:off x="1638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07" name="Google Shape;5807;g15d961c301f_0_12918"/>
              <p:cNvSpPr/>
              <p:nvPr/>
            </p:nvSpPr>
            <p:spPr>
              <a:xfrm>
                <a:off x="1638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08" name="Google Shape;5808;g15d961c301f_0_12918"/>
              <p:cNvSpPr/>
              <p:nvPr/>
            </p:nvSpPr>
            <p:spPr>
              <a:xfrm>
                <a:off x="1638" y="1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09" name="Google Shape;5809;g15d961c301f_0_12918"/>
              <p:cNvSpPr/>
              <p:nvPr/>
            </p:nvSpPr>
            <p:spPr>
              <a:xfrm>
                <a:off x="1638" y="33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10" name="Google Shape;5810;g15d961c301f_0_12918"/>
              <p:cNvSpPr/>
              <p:nvPr/>
            </p:nvSpPr>
            <p:spPr>
              <a:xfrm>
                <a:off x="1638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11" name="Google Shape;5811;g15d961c301f_0_12918"/>
              <p:cNvSpPr/>
              <p:nvPr/>
            </p:nvSpPr>
            <p:spPr>
              <a:xfrm>
                <a:off x="1638" y="261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12" name="Google Shape;5812;g15d961c301f_0_12918"/>
              <p:cNvSpPr/>
              <p:nvPr/>
            </p:nvSpPr>
            <p:spPr>
              <a:xfrm>
                <a:off x="1638" y="270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13" name="Google Shape;5813;g15d961c301f_0_12918"/>
              <p:cNvSpPr/>
              <p:nvPr/>
            </p:nvSpPr>
            <p:spPr>
              <a:xfrm>
                <a:off x="1638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14" name="Google Shape;5814;g15d961c301f_0_12918"/>
              <p:cNvSpPr/>
              <p:nvPr/>
            </p:nvSpPr>
            <p:spPr>
              <a:xfrm>
                <a:off x="1638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15" name="Google Shape;5815;g15d961c301f_0_12918"/>
              <p:cNvSpPr/>
              <p:nvPr/>
            </p:nvSpPr>
            <p:spPr>
              <a:xfrm>
                <a:off x="1638" y="226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16" name="Google Shape;5816;g15d961c301f_0_12918"/>
              <p:cNvSpPr/>
              <p:nvPr/>
            </p:nvSpPr>
            <p:spPr>
              <a:xfrm>
                <a:off x="1638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17" name="Google Shape;5817;g15d961c301f_0_12918"/>
              <p:cNvSpPr/>
              <p:nvPr/>
            </p:nvSpPr>
            <p:spPr>
              <a:xfrm>
                <a:off x="1638" y="235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18" name="Google Shape;5818;g15d961c301f_0_12918"/>
              <p:cNvSpPr/>
              <p:nvPr/>
            </p:nvSpPr>
            <p:spPr>
              <a:xfrm>
                <a:off x="1638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19" name="Google Shape;5819;g15d961c301f_0_12918"/>
              <p:cNvSpPr/>
              <p:nvPr/>
            </p:nvSpPr>
            <p:spPr>
              <a:xfrm>
                <a:off x="1562" y="3010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0" y="61"/>
                    </a:lnTo>
                    <a:lnTo>
                      <a:pt x="76" y="31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20" name="Google Shape;5820;g15d961c301f_0_12918"/>
              <p:cNvSpPr/>
              <p:nvPr/>
            </p:nvSpPr>
            <p:spPr>
              <a:xfrm>
                <a:off x="2019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21" name="Google Shape;5821;g15d961c301f_0_12918"/>
              <p:cNvSpPr/>
              <p:nvPr/>
            </p:nvSpPr>
            <p:spPr>
              <a:xfrm>
                <a:off x="2019" y="221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22" name="Google Shape;5822;g15d961c301f_0_12918"/>
              <p:cNvSpPr/>
              <p:nvPr/>
            </p:nvSpPr>
            <p:spPr>
              <a:xfrm>
                <a:off x="2019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23" name="Google Shape;5823;g15d961c301f_0_12918"/>
              <p:cNvSpPr/>
              <p:nvPr/>
            </p:nvSpPr>
            <p:spPr>
              <a:xfrm>
                <a:off x="2019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24" name="Google Shape;5824;g15d961c301f_0_12918"/>
              <p:cNvSpPr/>
              <p:nvPr/>
            </p:nvSpPr>
            <p:spPr>
              <a:xfrm>
                <a:off x="2019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25" name="Google Shape;5825;g15d961c301f_0_12918"/>
              <p:cNvSpPr/>
              <p:nvPr/>
            </p:nvSpPr>
            <p:spPr>
              <a:xfrm>
                <a:off x="2019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26" name="Google Shape;5826;g15d961c301f_0_12918"/>
              <p:cNvSpPr/>
              <p:nvPr/>
            </p:nvSpPr>
            <p:spPr>
              <a:xfrm>
                <a:off x="2019" y="20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27" name="Google Shape;5827;g15d961c301f_0_12918"/>
              <p:cNvSpPr/>
              <p:nvPr/>
            </p:nvSpPr>
            <p:spPr>
              <a:xfrm>
                <a:off x="2019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28" name="Google Shape;5828;g15d961c301f_0_12918"/>
              <p:cNvSpPr/>
              <p:nvPr/>
            </p:nvSpPr>
            <p:spPr>
              <a:xfrm>
                <a:off x="2019" y="29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29" name="Google Shape;5829;g15d961c301f_0_12918"/>
              <p:cNvSpPr/>
              <p:nvPr/>
            </p:nvSpPr>
            <p:spPr>
              <a:xfrm>
                <a:off x="2019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30" name="Google Shape;5830;g15d961c301f_0_12918"/>
              <p:cNvSpPr/>
              <p:nvPr/>
            </p:nvSpPr>
            <p:spPr>
              <a:xfrm>
                <a:off x="1943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31" name="Google Shape;5831;g15d961c301f_0_12918"/>
              <p:cNvSpPr/>
              <p:nvPr/>
            </p:nvSpPr>
            <p:spPr>
              <a:xfrm>
                <a:off x="2019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32" name="Google Shape;5832;g15d961c301f_0_12918"/>
              <p:cNvSpPr/>
              <p:nvPr/>
            </p:nvSpPr>
            <p:spPr>
              <a:xfrm>
                <a:off x="2095" y="1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33" name="Google Shape;5833;g15d961c301f_0_12918"/>
              <p:cNvSpPr/>
              <p:nvPr/>
            </p:nvSpPr>
            <p:spPr>
              <a:xfrm>
                <a:off x="2019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56" y="67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34" name="Google Shape;5834;g15d961c301f_0_12918"/>
              <p:cNvSpPr/>
              <p:nvPr/>
            </p:nvSpPr>
            <p:spPr>
              <a:xfrm>
                <a:off x="2095" y="25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35" name="Google Shape;5835;g15d961c301f_0_12918"/>
              <p:cNvSpPr/>
              <p:nvPr/>
            </p:nvSpPr>
            <p:spPr>
              <a:xfrm>
                <a:off x="2095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36" name="Google Shape;5836;g15d961c301f_0_12918"/>
              <p:cNvSpPr/>
              <p:nvPr/>
            </p:nvSpPr>
            <p:spPr>
              <a:xfrm>
                <a:off x="2095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37" name="Google Shape;5837;g15d961c301f_0_12918"/>
              <p:cNvSpPr/>
              <p:nvPr/>
            </p:nvSpPr>
            <p:spPr>
              <a:xfrm>
                <a:off x="2095" y="33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38" name="Google Shape;5838;g15d961c301f_0_12918"/>
              <p:cNvSpPr/>
              <p:nvPr/>
            </p:nvSpPr>
            <p:spPr>
              <a:xfrm>
                <a:off x="2095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39" name="Google Shape;5839;g15d961c301f_0_12918"/>
              <p:cNvSpPr/>
              <p:nvPr/>
            </p:nvSpPr>
            <p:spPr>
              <a:xfrm>
                <a:off x="2095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40" name="Google Shape;5840;g15d961c301f_0_12918"/>
              <p:cNvSpPr/>
              <p:nvPr/>
            </p:nvSpPr>
            <p:spPr>
              <a:xfrm>
                <a:off x="1866" y="213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41" name="Google Shape;5841;g15d961c301f_0_12918"/>
              <p:cNvSpPr/>
              <p:nvPr/>
            </p:nvSpPr>
            <p:spPr>
              <a:xfrm>
                <a:off x="1866" y="230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42" name="Google Shape;5842;g15d961c301f_0_12918"/>
              <p:cNvSpPr/>
              <p:nvPr/>
            </p:nvSpPr>
            <p:spPr>
              <a:xfrm>
                <a:off x="1866" y="221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43" name="Google Shape;5843;g15d961c301f_0_12918"/>
              <p:cNvSpPr/>
              <p:nvPr/>
            </p:nvSpPr>
            <p:spPr>
              <a:xfrm>
                <a:off x="1790" y="261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44" name="Google Shape;5844;g15d961c301f_0_12918"/>
              <p:cNvSpPr/>
              <p:nvPr/>
            </p:nvSpPr>
            <p:spPr>
              <a:xfrm>
                <a:off x="1866" y="2395"/>
                <a:ext cx="77" cy="67"/>
              </a:xfrm>
              <a:custGeom>
                <a:rect b="b" l="l" r="r" t="t"/>
                <a:pathLst>
                  <a:path extrusionOk="0" h="67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7"/>
                    </a:lnTo>
                    <a:lnTo>
                      <a:pt x="56" y="67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45" name="Google Shape;5845;g15d961c301f_0_12918"/>
              <p:cNvSpPr/>
              <p:nvPr/>
            </p:nvSpPr>
            <p:spPr>
              <a:xfrm>
                <a:off x="1866" y="55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46" name="Google Shape;5846;g15d961c301f_0_12918"/>
              <p:cNvSpPr/>
              <p:nvPr/>
            </p:nvSpPr>
            <p:spPr>
              <a:xfrm>
                <a:off x="1866" y="47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47" name="Google Shape;5847;g15d961c301f_0_12918"/>
              <p:cNvSpPr/>
              <p:nvPr/>
            </p:nvSpPr>
            <p:spPr>
              <a:xfrm>
                <a:off x="1866" y="383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48" name="Google Shape;5848;g15d961c301f_0_12918"/>
              <p:cNvSpPr/>
              <p:nvPr/>
            </p:nvSpPr>
            <p:spPr>
              <a:xfrm>
                <a:off x="1866" y="204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49" name="Google Shape;5849;g15d961c301f_0_12918"/>
              <p:cNvSpPr/>
              <p:nvPr/>
            </p:nvSpPr>
            <p:spPr>
              <a:xfrm>
                <a:off x="1866" y="72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50" name="Google Shape;5850;g15d961c301f_0_12918"/>
              <p:cNvSpPr/>
              <p:nvPr/>
            </p:nvSpPr>
            <p:spPr>
              <a:xfrm>
                <a:off x="1866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51" name="Google Shape;5851;g15d961c301f_0_12918"/>
              <p:cNvSpPr/>
              <p:nvPr/>
            </p:nvSpPr>
            <p:spPr>
              <a:xfrm>
                <a:off x="1866" y="29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52" name="Google Shape;5852;g15d961c301f_0_12918"/>
              <p:cNvSpPr/>
              <p:nvPr/>
            </p:nvSpPr>
            <p:spPr>
              <a:xfrm>
                <a:off x="1866" y="20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53" name="Google Shape;5853;g15d961c301f_0_12918"/>
              <p:cNvSpPr/>
              <p:nvPr/>
            </p:nvSpPr>
            <p:spPr>
              <a:xfrm>
                <a:off x="1866" y="248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54" name="Google Shape;5854;g15d961c301f_0_12918"/>
              <p:cNvSpPr/>
              <p:nvPr/>
            </p:nvSpPr>
            <p:spPr>
              <a:xfrm>
                <a:off x="1943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55" name="Google Shape;5855;g15d961c301f_0_12918"/>
              <p:cNvSpPr/>
              <p:nvPr/>
            </p:nvSpPr>
            <p:spPr>
              <a:xfrm>
                <a:off x="1943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56" name="Google Shape;5856;g15d961c301f_0_12918"/>
              <p:cNvSpPr/>
              <p:nvPr/>
            </p:nvSpPr>
            <p:spPr>
              <a:xfrm>
                <a:off x="1943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57" name="Google Shape;5857;g15d961c301f_0_12918"/>
              <p:cNvSpPr/>
              <p:nvPr/>
            </p:nvSpPr>
            <p:spPr>
              <a:xfrm>
                <a:off x="1943" y="226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58" name="Google Shape;5858;g15d961c301f_0_12918"/>
              <p:cNvSpPr/>
              <p:nvPr/>
            </p:nvSpPr>
            <p:spPr>
              <a:xfrm>
                <a:off x="1943" y="235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59" name="Google Shape;5859;g15d961c301f_0_12918"/>
              <p:cNvSpPr/>
              <p:nvPr/>
            </p:nvSpPr>
            <p:spPr>
              <a:xfrm>
                <a:off x="1943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60" name="Google Shape;5860;g15d961c301f_0_12918"/>
              <p:cNvSpPr/>
              <p:nvPr/>
            </p:nvSpPr>
            <p:spPr>
              <a:xfrm>
                <a:off x="1943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61" name="Google Shape;5861;g15d961c301f_0_12918"/>
              <p:cNvSpPr/>
              <p:nvPr/>
            </p:nvSpPr>
            <p:spPr>
              <a:xfrm>
                <a:off x="1943" y="33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62" name="Google Shape;5862;g15d961c301f_0_12918"/>
              <p:cNvSpPr/>
              <p:nvPr/>
            </p:nvSpPr>
            <p:spPr>
              <a:xfrm>
                <a:off x="1943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63" name="Google Shape;5863;g15d961c301f_0_12918"/>
              <p:cNvSpPr/>
              <p:nvPr/>
            </p:nvSpPr>
            <p:spPr>
              <a:xfrm>
                <a:off x="1943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64" name="Google Shape;5864;g15d961c301f_0_12918"/>
              <p:cNvSpPr/>
              <p:nvPr/>
            </p:nvSpPr>
            <p:spPr>
              <a:xfrm>
                <a:off x="1943" y="25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65" name="Google Shape;5865;g15d961c301f_0_12918"/>
              <p:cNvSpPr/>
              <p:nvPr/>
            </p:nvSpPr>
            <p:spPr>
              <a:xfrm>
                <a:off x="1943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66" name="Google Shape;5866;g15d961c301f_0_12918"/>
              <p:cNvSpPr/>
              <p:nvPr/>
            </p:nvSpPr>
            <p:spPr>
              <a:xfrm>
                <a:off x="1943" y="1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67" name="Google Shape;5867;g15d961c301f_0_12918"/>
              <p:cNvSpPr/>
              <p:nvPr/>
            </p:nvSpPr>
            <p:spPr>
              <a:xfrm>
                <a:off x="5580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68" name="Google Shape;5868;g15d961c301f_0_12918"/>
              <p:cNvSpPr/>
              <p:nvPr/>
            </p:nvSpPr>
            <p:spPr>
              <a:xfrm>
                <a:off x="5128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69" name="Google Shape;5869;g15d961c301f_0_12918"/>
              <p:cNvSpPr/>
              <p:nvPr/>
            </p:nvSpPr>
            <p:spPr>
              <a:xfrm>
                <a:off x="5128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70" name="Google Shape;5870;g15d961c301f_0_12918"/>
              <p:cNvSpPr/>
              <p:nvPr/>
            </p:nvSpPr>
            <p:spPr>
              <a:xfrm>
                <a:off x="5204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71" name="Google Shape;5871;g15d961c301f_0_12918"/>
              <p:cNvSpPr/>
              <p:nvPr/>
            </p:nvSpPr>
            <p:spPr>
              <a:xfrm>
                <a:off x="5204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72" name="Google Shape;5872;g15d961c301f_0_12918"/>
              <p:cNvSpPr/>
              <p:nvPr/>
            </p:nvSpPr>
            <p:spPr>
              <a:xfrm>
                <a:off x="5280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73" name="Google Shape;5873;g15d961c301f_0_12918"/>
              <p:cNvSpPr/>
              <p:nvPr/>
            </p:nvSpPr>
            <p:spPr>
              <a:xfrm>
                <a:off x="5280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74" name="Google Shape;5874;g15d961c301f_0_12918"/>
              <p:cNvSpPr/>
              <p:nvPr/>
            </p:nvSpPr>
            <p:spPr>
              <a:xfrm>
                <a:off x="5204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75" name="Google Shape;5875;g15d961c301f_0_12918"/>
              <p:cNvSpPr/>
              <p:nvPr/>
            </p:nvSpPr>
            <p:spPr>
              <a:xfrm>
                <a:off x="5204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76" name="Google Shape;5876;g15d961c301f_0_12918"/>
              <p:cNvSpPr/>
              <p:nvPr/>
            </p:nvSpPr>
            <p:spPr>
              <a:xfrm>
                <a:off x="5051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77" name="Google Shape;5877;g15d961c301f_0_12918"/>
              <p:cNvSpPr/>
              <p:nvPr/>
            </p:nvSpPr>
            <p:spPr>
              <a:xfrm>
                <a:off x="5051" y="82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78" name="Google Shape;5878;g15d961c301f_0_12918"/>
              <p:cNvSpPr/>
              <p:nvPr/>
            </p:nvSpPr>
            <p:spPr>
              <a:xfrm>
                <a:off x="4975" y="278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79" name="Google Shape;5879;g15d961c301f_0_12918"/>
              <p:cNvSpPr/>
              <p:nvPr/>
            </p:nvSpPr>
            <p:spPr>
              <a:xfrm>
                <a:off x="5051" y="248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80" name="Google Shape;5880;g15d961c301f_0_12918"/>
              <p:cNvSpPr/>
              <p:nvPr/>
            </p:nvSpPr>
            <p:spPr>
              <a:xfrm>
                <a:off x="5051" y="72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81" name="Google Shape;5881;g15d961c301f_0_12918"/>
              <p:cNvSpPr/>
              <p:nvPr/>
            </p:nvSpPr>
            <p:spPr>
              <a:xfrm>
                <a:off x="4975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82" name="Google Shape;5882;g15d961c301f_0_12918"/>
              <p:cNvSpPr/>
              <p:nvPr/>
            </p:nvSpPr>
            <p:spPr>
              <a:xfrm>
                <a:off x="4975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56" y="61"/>
                    </a:move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83" name="Google Shape;5883;g15d961c301f_0_12918"/>
              <p:cNvSpPr/>
              <p:nvPr/>
            </p:nvSpPr>
            <p:spPr>
              <a:xfrm>
                <a:off x="4975" y="261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84" name="Google Shape;5884;g15d961c301f_0_12918"/>
              <p:cNvSpPr/>
              <p:nvPr/>
            </p:nvSpPr>
            <p:spPr>
              <a:xfrm>
                <a:off x="4975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85" name="Google Shape;5885;g15d961c301f_0_12918"/>
              <p:cNvSpPr/>
              <p:nvPr/>
            </p:nvSpPr>
            <p:spPr>
              <a:xfrm>
                <a:off x="4975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86" name="Google Shape;5886;g15d961c301f_0_12918"/>
              <p:cNvSpPr/>
              <p:nvPr/>
            </p:nvSpPr>
            <p:spPr>
              <a:xfrm>
                <a:off x="4975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87" name="Google Shape;5887;g15d961c301f_0_12918"/>
              <p:cNvSpPr/>
              <p:nvPr/>
            </p:nvSpPr>
            <p:spPr>
              <a:xfrm>
                <a:off x="4975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88" name="Google Shape;5888;g15d961c301f_0_12918"/>
              <p:cNvSpPr/>
              <p:nvPr/>
            </p:nvSpPr>
            <p:spPr>
              <a:xfrm>
                <a:off x="4975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89" name="Google Shape;5889;g15d961c301f_0_12918"/>
              <p:cNvSpPr/>
              <p:nvPr/>
            </p:nvSpPr>
            <p:spPr>
              <a:xfrm>
                <a:off x="5128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90" name="Google Shape;5890;g15d961c301f_0_12918"/>
              <p:cNvSpPr/>
              <p:nvPr/>
            </p:nvSpPr>
            <p:spPr>
              <a:xfrm>
                <a:off x="5051" y="55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91" name="Google Shape;5891;g15d961c301f_0_12918"/>
              <p:cNvSpPr/>
              <p:nvPr/>
            </p:nvSpPr>
            <p:spPr>
              <a:xfrm>
                <a:off x="5128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92" name="Google Shape;5892;g15d961c301f_0_12918"/>
              <p:cNvSpPr/>
              <p:nvPr/>
            </p:nvSpPr>
            <p:spPr>
              <a:xfrm>
                <a:off x="5128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93" name="Google Shape;5893;g15d961c301f_0_12918"/>
              <p:cNvSpPr/>
              <p:nvPr/>
            </p:nvSpPr>
            <p:spPr>
              <a:xfrm>
                <a:off x="5051" y="256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94" name="Google Shape;5894;g15d961c301f_0_12918"/>
              <p:cNvSpPr/>
              <p:nvPr/>
            </p:nvSpPr>
            <p:spPr>
              <a:xfrm>
                <a:off x="5432" y="270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95" name="Google Shape;5895;g15d961c301f_0_12918"/>
              <p:cNvSpPr/>
              <p:nvPr/>
            </p:nvSpPr>
            <p:spPr>
              <a:xfrm>
                <a:off x="5432" y="602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96" name="Google Shape;5896;g15d961c301f_0_12918"/>
              <p:cNvSpPr/>
              <p:nvPr/>
            </p:nvSpPr>
            <p:spPr>
              <a:xfrm>
                <a:off x="5503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97" name="Google Shape;5897;g15d961c301f_0_12918"/>
              <p:cNvSpPr/>
              <p:nvPr/>
            </p:nvSpPr>
            <p:spPr>
              <a:xfrm>
                <a:off x="5280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98" name="Google Shape;5898;g15d961c301f_0_12918"/>
              <p:cNvSpPr/>
              <p:nvPr/>
            </p:nvSpPr>
            <p:spPr>
              <a:xfrm>
                <a:off x="5280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99" name="Google Shape;5899;g15d961c301f_0_12918"/>
              <p:cNvSpPr/>
              <p:nvPr/>
            </p:nvSpPr>
            <p:spPr>
              <a:xfrm>
                <a:off x="5432" y="688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00" name="Google Shape;5900;g15d961c301f_0_12918"/>
              <p:cNvSpPr/>
              <p:nvPr/>
            </p:nvSpPr>
            <p:spPr>
              <a:xfrm>
                <a:off x="5356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01" name="Google Shape;5901;g15d961c301f_0_12918"/>
              <p:cNvSpPr/>
              <p:nvPr/>
            </p:nvSpPr>
            <p:spPr>
              <a:xfrm>
                <a:off x="5356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02" name="Google Shape;5902;g15d961c301f_0_12918"/>
              <p:cNvSpPr/>
              <p:nvPr/>
            </p:nvSpPr>
            <p:spPr>
              <a:xfrm>
                <a:off x="5356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03" name="Google Shape;5903;g15d961c301f_0_12918"/>
              <p:cNvSpPr/>
              <p:nvPr/>
            </p:nvSpPr>
            <p:spPr>
              <a:xfrm>
                <a:off x="5432" y="775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04" name="Google Shape;5904;g15d961c301f_0_12918"/>
              <p:cNvSpPr/>
              <p:nvPr/>
            </p:nvSpPr>
            <p:spPr>
              <a:xfrm>
                <a:off x="5356" y="283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05" name="Google Shape;5905;g15d961c301f_0_12918"/>
              <p:cNvSpPr/>
              <p:nvPr/>
            </p:nvSpPr>
            <p:spPr>
              <a:xfrm>
                <a:off x="5356" y="274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06" name="Google Shape;5906;g15d961c301f_0_12918"/>
              <p:cNvSpPr/>
              <p:nvPr/>
            </p:nvSpPr>
            <p:spPr>
              <a:xfrm>
                <a:off x="3309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07" name="Google Shape;5907;g15d961c301f_0_12918"/>
              <p:cNvSpPr/>
              <p:nvPr/>
            </p:nvSpPr>
            <p:spPr>
              <a:xfrm>
                <a:off x="3233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08" name="Google Shape;5908;g15d961c301f_0_12918"/>
              <p:cNvSpPr/>
              <p:nvPr/>
            </p:nvSpPr>
            <p:spPr>
              <a:xfrm>
                <a:off x="3309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09" name="Google Shape;5909;g15d961c301f_0_12918"/>
              <p:cNvSpPr/>
              <p:nvPr/>
            </p:nvSpPr>
            <p:spPr>
              <a:xfrm>
                <a:off x="3309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10" name="Google Shape;5910;g15d961c301f_0_12918"/>
              <p:cNvSpPr/>
              <p:nvPr/>
            </p:nvSpPr>
            <p:spPr>
              <a:xfrm>
                <a:off x="3309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11" name="Google Shape;5911;g15d961c301f_0_12918"/>
              <p:cNvSpPr/>
              <p:nvPr/>
            </p:nvSpPr>
            <p:spPr>
              <a:xfrm>
                <a:off x="3309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12" name="Google Shape;5912;g15d961c301f_0_12918"/>
              <p:cNvSpPr/>
              <p:nvPr/>
            </p:nvSpPr>
            <p:spPr>
              <a:xfrm>
                <a:off x="3309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13" name="Google Shape;5913;g15d961c301f_0_12918"/>
              <p:cNvSpPr/>
              <p:nvPr/>
            </p:nvSpPr>
            <p:spPr>
              <a:xfrm>
                <a:off x="3309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14" name="Google Shape;5914;g15d961c301f_0_12918"/>
              <p:cNvSpPr/>
              <p:nvPr/>
            </p:nvSpPr>
            <p:spPr>
              <a:xfrm>
                <a:off x="3309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15" name="Google Shape;5915;g15d961c301f_0_12918"/>
              <p:cNvSpPr/>
              <p:nvPr/>
            </p:nvSpPr>
            <p:spPr>
              <a:xfrm>
                <a:off x="3309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16" name="Google Shape;5916;g15d961c301f_0_12918"/>
              <p:cNvSpPr/>
              <p:nvPr/>
            </p:nvSpPr>
            <p:spPr>
              <a:xfrm>
                <a:off x="3309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17" name="Google Shape;5917;g15d961c301f_0_12918"/>
              <p:cNvSpPr/>
              <p:nvPr/>
            </p:nvSpPr>
            <p:spPr>
              <a:xfrm>
                <a:off x="3309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18" name="Google Shape;5918;g15d961c301f_0_12918"/>
              <p:cNvSpPr/>
              <p:nvPr/>
            </p:nvSpPr>
            <p:spPr>
              <a:xfrm>
                <a:off x="3309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19" name="Google Shape;5919;g15d961c301f_0_12918"/>
              <p:cNvSpPr/>
              <p:nvPr/>
            </p:nvSpPr>
            <p:spPr>
              <a:xfrm>
                <a:off x="3309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20" name="Google Shape;5920;g15d961c301f_0_12918"/>
              <p:cNvSpPr/>
              <p:nvPr/>
            </p:nvSpPr>
            <p:spPr>
              <a:xfrm>
                <a:off x="3309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21" name="Google Shape;5921;g15d961c301f_0_12918"/>
              <p:cNvSpPr/>
              <p:nvPr/>
            </p:nvSpPr>
            <p:spPr>
              <a:xfrm>
                <a:off x="3385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22" name="Google Shape;5922;g15d961c301f_0_12918"/>
              <p:cNvSpPr/>
              <p:nvPr/>
            </p:nvSpPr>
            <p:spPr>
              <a:xfrm>
                <a:off x="3385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23" name="Google Shape;5923;g15d961c301f_0_12918"/>
              <p:cNvSpPr/>
              <p:nvPr/>
            </p:nvSpPr>
            <p:spPr>
              <a:xfrm>
                <a:off x="3385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24" name="Google Shape;5924;g15d961c301f_0_12918"/>
              <p:cNvSpPr/>
              <p:nvPr/>
            </p:nvSpPr>
            <p:spPr>
              <a:xfrm>
                <a:off x="3385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25" name="Google Shape;5925;g15d961c301f_0_12918"/>
              <p:cNvSpPr/>
              <p:nvPr/>
            </p:nvSpPr>
            <p:spPr>
              <a:xfrm>
                <a:off x="3385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26" name="Google Shape;5926;g15d961c301f_0_12918"/>
              <p:cNvSpPr/>
              <p:nvPr/>
            </p:nvSpPr>
            <p:spPr>
              <a:xfrm>
                <a:off x="3385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27" name="Google Shape;5927;g15d961c301f_0_12918"/>
              <p:cNvSpPr/>
              <p:nvPr/>
            </p:nvSpPr>
            <p:spPr>
              <a:xfrm>
                <a:off x="3385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28" name="Google Shape;5928;g15d961c301f_0_12918"/>
              <p:cNvSpPr/>
              <p:nvPr/>
            </p:nvSpPr>
            <p:spPr>
              <a:xfrm>
                <a:off x="3385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29" name="Google Shape;5929;g15d961c301f_0_12918"/>
              <p:cNvSpPr/>
              <p:nvPr/>
            </p:nvSpPr>
            <p:spPr>
              <a:xfrm>
                <a:off x="3385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30" name="Google Shape;5930;g15d961c301f_0_12918"/>
              <p:cNvSpPr/>
              <p:nvPr/>
            </p:nvSpPr>
            <p:spPr>
              <a:xfrm>
                <a:off x="3309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31" name="Google Shape;5931;g15d961c301f_0_12918"/>
              <p:cNvSpPr/>
              <p:nvPr/>
            </p:nvSpPr>
            <p:spPr>
              <a:xfrm>
                <a:off x="3385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32" name="Google Shape;5932;g15d961c301f_0_12918"/>
              <p:cNvSpPr/>
              <p:nvPr/>
            </p:nvSpPr>
            <p:spPr>
              <a:xfrm>
                <a:off x="3385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33" name="Google Shape;5933;g15d961c301f_0_12918"/>
              <p:cNvSpPr/>
              <p:nvPr/>
            </p:nvSpPr>
            <p:spPr>
              <a:xfrm>
                <a:off x="3385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34" name="Google Shape;5934;g15d961c301f_0_12918"/>
              <p:cNvSpPr/>
              <p:nvPr/>
            </p:nvSpPr>
            <p:spPr>
              <a:xfrm>
                <a:off x="3385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35" name="Google Shape;5935;g15d961c301f_0_12918"/>
              <p:cNvSpPr/>
              <p:nvPr/>
            </p:nvSpPr>
            <p:spPr>
              <a:xfrm>
                <a:off x="3385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36" name="Google Shape;5936;g15d961c301f_0_12918"/>
              <p:cNvSpPr/>
              <p:nvPr/>
            </p:nvSpPr>
            <p:spPr>
              <a:xfrm>
                <a:off x="3385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37" name="Google Shape;5937;g15d961c301f_0_12918"/>
              <p:cNvSpPr/>
              <p:nvPr/>
            </p:nvSpPr>
            <p:spPr>
              <a:xfrm>
                <a:off x="3157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38" name="Google Shape;5938;g15d961c301f_0_12918"/>
              <p:cNvSpPr/>
              <p:nvPr/>
            </p:nvSpPr>
            <p:spPr>
              <a:xfrm>
                <a:off x="3157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39" name="Google Shape;5939;g15d961c301f_0_12918"/>
              <p:cNvSpPr/>
              <p:nvPr/>
            </p:nvSpPr>
            <p:spPr>
              <a:xfrm>
                <a:off x="3157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40" name="Google Shape;5940;g15d961c301f_0_12918"/>
              <p:cNvSpPr/>
              <p:nvPr/>
            </p:nvSpPr>
            <p:spPr>
              <a:xfrm>
                <a:off x="3157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41" name="Google Shape;5941;g15d961c301f_0_12918"/>
              <p:cNvSpPr/>
              <p:nvPr/>
            </p:nvSpPr>
            <p:spPr>
              <a:xfrm>
                <a:off x="3157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42" name="Google Shape;5942;g15d961c301f_0_12918"/>
              <p:cNvSpPr/>
              <p:nvPr/>
            </p:nvSpPr>
            <p:spPr>
              <a:xfrm>
                <a:off x="3157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43" name="Google Shape;5943;g15d961c301f_0_12918"/>
              <p:cNvSpPr/>
              <p:nvPr/>
            </p:nvSpPr>
            <p:spPr>
              <a:xfrm>
                <a:off x="3157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44" name="Google Shape;5944;g15d961c301f_0_12918"/>
              <p:cNvSpPr/>
              <p:nvPr/>
            </p:nvSpPr>
            <p:spPr>
              <a:xfrm>
                <a:off x="3157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45" name="Google Shape;5945;g15d961c301f_0_12918"/>
              <p:cNvSpPr/>
              <p:nvPr/>
            </p:nvSpPr>
            <p:spPr>
              <a:xfrm>
                <a:off x="3233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5946" name="Google Shape;5946;g15d961c301f_0_12918"/>
            <p:cNvGrpSpPr/>
            <p:nvPr/>
          </p:nvGrpSpPr>
          <p:grpSpPr>
            <a:xfrm>
              <a:off x="2623" y="338"/>
              <a:ext cx="2047" cy="2342"/>
              <a:chOff x="2623" y="338"/>
              <a:chExt cx="2047" cy="2342"/>
            </a:xfrm>
          </p:grpSpPr>
          <p:sp>
            <p:nvSpPr>
              <p:cNvPr id="5947" name="Google Shape;5947;g15d961c301f_0_12918"/>
              <p:cNvSpPr/>
              <p:nvPr/>
            </p:nvSpPr>
            <p:spPr>
              <a:xfrm>
                <a:off x="3233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48" name="Google Shape;5948;g15d961c301f_0_12918"/>
              <p:cNvSpPr/>
              <p:nvPr/>
            </p:nvSpPr>
            <p:spPr>
              <a:xfrm>
                <a:off x="3233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49" name="Google Shape;5949;g15d961c301f_0_12918"/>
              <p:cNvSpPr/>
              <p:nvPr/>
            </p:nvSpPr>
            <p:spPr>
              <a:xfrm>
                <a:off x="3233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50" name="Google Shape;5950;g15d961c301f_0_12918"/>
              <p:cNvSpPr/>
              <p:nvPr/>
            </p:nvSpPr>
            <p:spPr>
              <a:xfrm>
                <a:off x="3233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51" name="Google Shape;5951;g15d961c301f_0_12918"/>
              <p:cNvSpPr/>
              <p:nvPr/>
            </p:nvSpPr>
            <p:spPr>
              <a:xfrm>
                <a:off x="3233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52" name="Google Shape;5952;g15d961c301f_0_12918"/>
              <p:cNvSpPr/>
              <p:nvPr/>
            </p:nvSpPr>
            <p:spPr>
              <a:xfrm>
                <a:off x="3233" y="187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53" name="Google Shape;5953;g15d961c301f_0_12918"/>
              <p:cNvSpPr/>
              <p:nvPr/>
            </p:nvSpPr>
            <p:spPr>
              <a:xfrm>
                <a:off x="3233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54" name="Google Shape;5954;g15d961c301f_0_12918"/>
              <p:cNvSpPr/>
              <p:nvPr/>
            </p:nvSpPr>
            <p:spPr>
              <a:xfrm>
                <a:off x="3233" y="221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55" name="Google Shape;5955;g15d961c301f_0_12918"/>
              <p:cNvSpPr/>
              <p:nvPr/>
            </p:nvSpPr>
            <p:spPr>
              <a:xfrm>
                <a:off x="3157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56" name="Google Shape;5956;g15d961c301f_0_12918"/>
              <p:cNvSpPr/>
              <p:nvPr/>
            </p:nvSpPr>
            <p:spPr>
              <a:xfrm>
                <a:off x="3233" y="204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57" name="Google Shape;5957;g15d961c301f_0_12918"/>
              <p:cNvSpPr/>
              <p:nvPr/>
            </p:nvSpPr>
            <p:spPr>
              <a:xfrm>
                <a:off x="3233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58" name="Google Shape;5958;g15d961c301f_0_12918"/>
              <p:cNvSpPr/>
              <p:nvPr/>
            </p:nvSpPr>
            <p:spPr>
              <a:xfrm>
                <a:off x="3233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59" name="Google Shape;5959;g15d961c301f_0_12918"/>
              <p:cNvSpPr/>
              <p:nvPr/>
            </p:nvSpPr>
            <p:spPr>
              <a:xfrm>
                <a:off x="3233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60" name="Google Shape;5960;g15d961c301f_0_12918"/>
              <p:cNvSpPr/>
              <p:nvPr/>
            </p:nvSpPr>
            <p:spPr>
              <a:xfrm>
                <a:off x="3233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61" name="Google Shape;5961;g15d961c301f_0_12918"/>
              <p:cNvSpPr/>
              <p:nvPr/>
            </p:nvSpPr>
            <p:spPr>
              <a:xfrm>
                <a:off x="3233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62" name="Google Shape;5962;g15d961c301f_0_12918"/>
              <p:cNvSpPr/>
              <p:nvPr/>
            </p:nvSpPr>
            <p:spPr>
              <a:xfrm>
                <a:off x="3233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63" name="Google Shape;5963;g15d961c301f_0_12918"/>
              <p:cNvSpPr/>
              <p:nvPr/>
            </p:nvSpPr>
            <p:spPr>
              <a:xfrm>
                <a:off x="3609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64" name="Google Shape;5964;g15d961c301f_0_12918"/>
              <p:cNvSpPr/>
              <p:nvPr/>
            </p:nvSpPr>
            <p:spPr>
              <a:xfrm>
                <a:off x="3609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65" name="Google Shape;5965;g15d961c301f_0_12918"/>
              <p:cNvSpPr/>
              <p:nvPr/>
            </p:nvSpPr>
            <p:spPr>
              <a:xfrm>
                <a:off x="3609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66" name="Google Shape;5966;g15d961c301f_0_12918"/>
              <p:cNvSpPr/>
              <p:nvPr/>
            </p:nvSpPr>
            <p:spPr>
              <a:xfrm>
                <a:off x="3609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67" name="Google Shape;5967;g15d961c301f_0_12918"/>
              <p:cNvSpPr/>
              <p:nvPr/>
            </p:nvSpPr>
            <p:spPr>
              <a:xfrm>
                <a:off x="3609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68" name="Google Shape;5968;g15d961c301f_0_12918"/>
              <p:cNvSpPr/>
              <p:nvPr/>
            </p:nvSpPr>
            <p:spPr>
              <a:xfrm>
                <a:off x="3609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69" name="Google Shape;5969;g15d961c301f_0_12918"/>
              <p:cNvSpPr/>
              <p:nvPr/>
            </p:nvSpPr>
            <p:spPr>
              <a:xfrm>
                <a:off x="3609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70" name="Google Shape;5970;g15d961c301f_0_12918"/>
              <p:cNvSpPr/>
              <p:nvPr/>
            </p:nvSpPr>
            <p:spPr>
              <a:xfrm>
                <a:off x="3609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71" name="Google Shape;5971;g15d961c301f_0_12918"/>
              <p:cNvSpPr/>
              <p:nvPr/>
            </p:nvSpPr>
            <p:spPr>
              <a:xfrm>
                <a:off x="3609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72" name="Google Shape;5972;g15d961c301f_0_12918"/>
              <p:cNvSpPr/>
              <p:nvPr/>
            </p:nvSpPr>
            <p:spPr>
              <a:xfrm>
                <a:off x="3532" y="169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73" name="Google Shape;5973;g15d961c301f_0_12918"/>
              <p:cNvSpPr/>
              <p:nvPr/>
            </p:nvSpPr>
            <p:spPr>
              <a:xfrm>
                <a:off x="3532" y="47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74" name="Google Shape;5974;g15d961c301f_0_12918"/>
              <p:cNvSpPr/>
              <p:nvPr/>
            </p:nvSpPr>
            <p:spPr>
              <a:xfrm>
                <a:off x="3532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75" name="Google Shape;5975;g15d961c301f_0_12918"/>
              <p:cNvSpPr/>
              <p:nvPr/>
            </p:nvSpPr>
            <p:spPr>
              <a:xfrm>
                <a:off x="3609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76" name="Google Shape;5976;g15d961c301f_0_12918"/>
              <p:cNvSpPr/>
              <p:nvPr/>
            </p:nvSpPr>
            <p:spPr>
              <a:xfrm>
                <a:off x="3609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77" name="Google Shape;5977;g15d961c301f_0_12918"/>
              <p:cNvSpPr/>
              <p:nvPr/>
            </p:nvSpPr>
            <p:spPr>
              <a:xfrm>
                <a:off x="3685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78" name="Google Shape;5978;g15d961c301f_0_12918"/>
              <p:cNvSpPr/>
              <p:nvPr/>
            </p:nvSpPr>
            <p:spPr>
              <a:xfrm>
                <a:off x="3685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79" name="Google Shape;5979;g15d961c301f_0_12918"/>
              <p:cNvSpPr/>
              <p:nvPr/>
            </p:nvSpPr>
            <p:spPr>
              <a:xfrm>
                <a:off x="3609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80" name="Google Shape;5980;g15d961c301f_0_12918"/>
              <p:cNvSpPr/>
              <p:nvPr/>
            </p:nvSpPr>
            <p:spPr>
              <a:xfrm>
                <a:off x="3685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81" name="Google Shape;5981;g15d961c301f_0_12918"/>
              <p:cNvSpPr/>
              <p:nvPr/>
            </p:nvSpPr>
            <p:spPr>
              <a:xfrm>
                <a:off x="3685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82" name="Google Shape;5982;g15d961c301f_0_12918"/>
              <p:cNvSpPr/>
              <p:nvPr/>
            </p:nvSpPr>
            <p:spPr>
              <a:xfrm>
                <a:off x="3685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83" name="Google Shape;5983;g15d961c301f_0_12918"/>
              <p:cNvSpPr/>
              <p:nvPr/>
            </p:nvSpPr>
            <p:spPr>
              <a:xfrm>
                <a:off x="3685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84" name="Google Shape;5984;g15d961c301f_0_12918"/>
              <p:cNvSpPr/>
              <p:nvPr/>
            </p:nvSpPr>
            <p:spPr>
              <a:xfrm>
                <a:off x="3685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85" name="Google Shape;5985;g15d961c301f_0_12918"/>
              <p:cNvSpPr/>
              <p:nvPr/>
            </p:nvSpPr>
            <p:spPr>
              <a:xfrm>
                <a:off x="3685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86" name="Google Shape;5986;g15d961c301f_0_12918"/>
              <p:cNvSpPr/>
              <p:nvPr/>
            </p:nvSpPr>
            <p:spPr>
              <a:xfrm>
                <a:off x="3685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87" name="Google Shape;5987;g15d961c301f_0_12918"/>
              <p:cNvSpPr/>
              <p:nvPr/>
            </p:nvSpPr>
            <p:spPr>
              <a:xfrm>
                <a:off x="3685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88" name="Google Shape;5988;g15d961c301f_0_12918"/>
              <p:cNvSpPr/>
              <p:nvPr/>
            </p:nvSpPr>
            <p:spPr>
              <a:xfrm>
                <a:off x="3532" y="90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89" name="Google Shape;5989;g15d961c301f_0_12918"/>
              <p:cNvSpPr/>
              <p:nvPr/>
            </p:nvSpPr>
            <p:spPr>
              <a:xfrm>
                <a:off x="3461" y="1476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90" name="Google Shape;5990;g15d961c301f_0_12918"/>
              <p:cNvSpPr/>
              <p:nvPr/>
            </p:nvSpPr>
            <p:spPr>
              <a:xfrm>
                <a:off x="3461" y="1125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91" name="Google Shape;5991;g15d961c301f_0_12918"/>
              <p:cNvSpPr/>
              <p:nvPr/>
            </p:nvSpPr>
            <p:spPr>
              <a:xfrm>
                <a:off x="3461" y="1212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92" name="Google Shape;5992;g15d961c301f_0_12918"/>
              <p:cNvSpPr/>
              <p:nvPr/>
            </p:nvSpPr>
            <p:spPr>
              <a:xfrm>
                <a:off x="3461" y="1649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93" name="Google Shape;5993;g15d961c301f_0_12918"/>
              <p:cNvSpPr/>
              <p:nvPr/>
            </p:nvSpPr>
            <p:spPr>
              <a:xfrm>
                <a:off x="3461" y="1562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94" name="Google Shape;5994;g15d961c301f_0_12918"/>
              <p:cNvSpPr/>
              <p:nvPr/>
            </p:nvSpPr>
            <p:spPr>
              <a:xfrm>
                <a:off x="3461" y="861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95" name="Google Shape;5995;g15d961c301f_0_12918"/>
              <p:cNvSpPr/>
              <p:nvPr/>
            </p:nvSpPr>
            <p:spPr>
              <a:xfrm>
                <a:off x="3461" y="1039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96" name="Google Shape;5996;g15d961c301f_0_12918"/>
              <p:cNvSpPr/>
              <p:nvPr/>
            </p:nvSpPr>
            <p:spPr>
              <a:xfrm>
                <a:off x="3461" y="775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97" name="Google Shape;5997;g15d961c301f_0_12918"/>
              <p:cNvSpPr/>
              <p:nvPr/>
            </p:nvSpPr>
            <p:spPr>
              <a:xfrm>
                <a:off x="3461" y="952"/>
                <a:ext cx="71" cy="61"/>
              </a:xfrm>
              <a:custGeom>
                <a:rect b="b" l="l" r="r" t="t"/>
                <a:pathLst>
                  <a:path extrusionOk="0" h="61" w="71">
                    <a:moveTo>
                      <a:pt x="16" y="0"/>
                    </a:moveTo>
                    <a:lnTo>
                      <a:pt x="0" y="31"/>
                    </a:lnTo>
                    <a:lnTo>
                      <a:pt x="16" y="61"/>
                    </a:lnTo>
                    <a:lnTo>
                      <a:pt x="56" y="61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98" name="Google Shape;5998;g15d961c301f_0_12918"/>
              <p:cNvSpPr/>
              <p:nvPr/>
            </p:nvSpPr>
            <p:spPr>
              <a:xfrm>
                <a:off x="3385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7"/>
                    </a:lnTo>
                    <a:lnTo>
                      <a:pt x="56" y="67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999" name="Google Shape;5999;g15d961c301f_0_12918"/>
              <p:cNvSpPr/>
              <p:nvPr/>
            </p:nvSpPr>
            <p:spPr>
              <a:xfrm>
                <a:off x="3532" y="72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00" name="Google Shape;6000;g15d961c301f_0_12918"/>
              <p:cNvSpPr/>
              <p:nvPr/>
            </p:nvSpPr>
            <p:spPr>
              <a:xfrm>
                <a:off x="3532" y="82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01" name="Google Shape;6001;g15d961c301f_0_12918"/>
              <p:cNvSpPr/>
              <p:nvPr/>
            </p:nvSpPr>
            <p:spPr>
              <a:xfrm>
                <a:off x="3532" y="108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02" name="Google Shape;6002;g15d961c301f_0_12918"/>
              <p:cNvSpPr/>
              <p:nvPr/>
            </p:nvSpPr>
            <p:spPr>
              <a:xfrm>
                <a:off x="3532" y="117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03" name="Google Shape;6003;g15d961c301f_0_12918"/>
              <p:cNvSpPr/>
              <p:nvPr/>
            </p:nvSpPr>
            <p:spPr>
              <a:xfrm>
                <a:off x="3532" y="125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04" name="Google Shape;6004;g15d961c301f_0_12918"/>
              <p:cNvSpPr/>
              <p:nvPr/>
            </p:nvSpPr>
            <p:spPr>
              <a:xfrm>
                <a:off x="3461" y="688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05" name="Google Shape;6005;g15d961c301f_0_12918"/>
              <p:cNvSpPr/>
              <p:nvPr/>
            </p:nvSpPr>
            <p:spPr>
              <a:xfrm>
                <a:off x="3532" y="134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06" name="Google Shape;6006;g15d961c301f_0_12918"/>
              <p:cNvSpPr/>
              <p:nvPr/>
            </p:nvSpPr>
            <p:spPr>
              <a:xfrm>
                <a:off x="3461" y="174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07" name="Google Shape;6007;g15d961c301f_0_12918"/>
              <p:cNvSpPr/>
              <p:nvPr/>
            </p:nvSpPr>
            <p:spPr>
              <a:xfrm>
                <a:off x="3532" y="143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08" name="Google Shape;6008;g15d961c301f_0_12918"/>
              <p:cNvSpPr/>
              <p:nvPr/>
            </p:nvSpPr>
            <p:spPr>
              <a:xfrm>
                <a:off x="3532" y="160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09" name="Google Shape;6009;g15d961c301f_0_12918"/>
              <p:cNvSpPr/>
              <p:nvPr/>
            </p:nvSpPr>
            <p:spPr>
              <a:xfrm>
                <a:off x="3532" y="152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1"/>
                    </a:lnTo>
                    <a:lnTo>
                      <a:pt x="61" y="61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10" name="Google Shape;6010;g15d961c301f_0_12918"/>
              <p:cNvSpPr/>
              <p:nvPr/>
            </p:nvSpPr>
            <p:spPr>
              <a:xfrm>
                <a:off x="3532" y="99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11" name="Google Shape;6011;g15d961c301f_0_12918"/>
              <p:cNvSpPr/>
              <p:nvPr/>
            </p:nvSpPr>
            <p:spPr>
              <a:xfrm>
                <a:off x="2776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12" name="Google Shape;6012;g15d961c301f_0_12918"/>
              <p:cNvSpPr/>
              <p:nvPr/>
            </p:nvSpPr>
            <p:spPr>
              <a:xfrm>
                <a:off x="2852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13" name="Google Shape;6013;g15d961c301f_0_12918"/>
              <p:cNvSpPr/>
              <p:nvPr/>
            </p:nvSpPr>
            <p:spPr>
              <a:xfrm>
                <a:off x="2852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14" name="Google Shape;6014;g15d961c301f_0_12918"/>
              <p:cNvSpPr/>
              <p:nvPr/>
            </p:nvSpPr>
            <p:spPr>
              <a:xfrm>
                <a:off x="2852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15" name="Google Shape;6015;g15d961c301f_0_12918"/>
              <p:cNvSpPr/>
              <p:nvPr/>
            </p:nvSpPr>
            <p:spPr>
              <a:xfrm>
                <a:off x="2852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16" name="Google Shape;6016;g15d961c301f_0_12918"/>
              <p:cNvSpPr/>
              <p:nvPr/>
            </p:nvSpPr>
            <p:spPr>
              <a:xfrm>
                <a:off x="2852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17" name="Google Shape;6017;g15d961c301f_0_12918"/>
              <p:cNvSpPr/>
              <p:nvPr/>
            </p:nvSpPr>
            <p:spPr>
              <a:xfrm>
                <a:off x="2852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18" name="Google Shape;6018;g15d961c301f_0_12918"/>
              <p:cNvSpPr/>
              <p:nvPr/>
            </p:nvSpPr>
            <p:spPr>
              <a:xfrm>
                <a:off x="2852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19" name="Google Shape;6019;g15d961c301f_0_12918"/>
              <p:cNvSpPr/>
              <p:nvPr/>
            </p:nvSpPr>
            <p:spPr>
              <a:xfrm>
                <a:off x="2852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20" name="Google Shape;6020;g15d961c301f_0_12918"/>
              <p:cNvSpPr/>
              <p:nvPr/>
            </p:nvSpPr>
            <p:spPr>
              <a:xfrm>
                <a:off x="2852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21" name="Google Shape;6021;g15d961c301f_0_12918"/>
              <p:cNvSpPr/>
              <p:nvPr/>
            </p:nvSpPr>
            <p:spPr>
              <a:xfrm>
                <a:off x="2852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22" name="Google Shape;6022;g15d961c301f_0_12918"/>
              <p:cNvSpPr/>
              <p:nvPr/>
            </p:nvSpPr>
            <p:spPr>
              <a:xfrm>
                <a:off x="2852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23" name="Google Shape;6023;g15d961c301f_0_12918"/>
              <p:cNvSpPr/>
              <p:nvPr/>
            </p:nvSpPr>
            <p:spPr>
              <a:xfrm>
                <a:off x="2852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24" name="Google Shape;6024;g15d961c301f_0_12918"/>
              <p:cNvSpPr/>
              <p:nvPr/>
            </p:nvSpPr>
            <p:spPr>
              <a:xfrm>
                <a:off x="2928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25" name="Google Shape;6025;g15d961c301f_0_12918"/>
              <p:cNvSpPr/>
              <p:nvPr/>
            </p:nvSpPr>
            <p:spPr>
              <a:xfrm>
                <a:off x="2852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26" name="Google Shape;6026;g15d961c301f_0_12918"/>
              <p:cNvSpPr/>
              <p:nvPr/>
            </p:nvSpPr>
            <p:spPr>
              <a:xfrm>
                <a:off x="2928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56" y="67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27" name="Google Shape;6027;g15d961c301f_0_12918"/>
              <p:cNvSpPr/>
              <p:nvPr/>
            </p:nvSpPr>
            <p:spPr>
              <a:xfrm>
                <a:off x="2852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28" name="Google Shape;6028;g15d961c301f_0_12918"/>
              <p:cNvSpPr/>
              <p:nvPr/>
            </p:nvSpPr>
            <p:spPr>
              <a:xfrm>
                <a:off x="2699" y="121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29" name="Google Shape;6029;g15d961c301f_0_12918"/>
              <p:cNvSpPr/>
              <p:nvPr/>
            </p:nvSpPr>
            <p:spPr>
              <a:xfrm>
                <a:off x="2699" y="174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30" name="Google Shape;6030;g15d961c301f_0_12918"/>
              <p:cNvSpPr/>
              <p:nvPr/>
            </p:nvSpPr>
            <p:spPr>
              <a:xfrm>
                <a:off x="2699" y="129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31" name="Google Shape;6031;g15d961c301f_0_12918"/>
              <p:cNvSpPr/>
              <p:nvPr/>
            </p:nvSpPr>
            <p:spPr>
              <a:xfrm>
                <a:off x="2699" y="156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32" name="Google Shape;6032;g15d961c301f_0_12918"/>
              <p:cNvSpPr/>
              <p:nvPr/>
            </p:nvSpPr>
            <p:spPr>
              <a:xfrm>
                <a:off x="2699" y="164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33" name="Google Shape;6033;g15d961c301f_0_12918"/>
              <p:cNvSpPr/>
              <p:nvPr/>
            </p:nvSpPr>
            <p:spPr>
              <a:xfrm>
                <a:off x="2699" y="147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34" name="Google Shape;6034;g15d961c301f_0_12918"/>
              <p:cNvSpPr/>
              <p:nvPr/>
            </p:nvSpPr>
            <p:spPr>
              <a:xfrm>
                <a:off x="2623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35" name="Google Shape;6035;g15d961c301f_0_12918"/>
              <p:cNvSpPr/>
              <p:nvPr/>
            </p:nvSpPr>
            <p:spPr>
              <a:xfrm>
                <a:off x="2699" y="182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36" name="Google Shape;6036;g15d961c301f_0_12918"/>
              <p:cNvSpPr/>
              <p:nvPr/>
            </p:nvSpPr>
            <p:spPr>
              <a:xfrm>
                <a:off x="2776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37" name="Google Shape;6037;g15d961c301f_0_12918"/>
              <p:cNvSpPr/>
              <p:nvPr/>
            </p:nvSpPr>
            <p:spPr>
              <a:xfrm>
                <a:off x="2776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38" name="Google Shape;6038;g15d961c301f_0_12918"/>
              <p:cNvSpPr/>
              <p:nvPr/>
            </p:nvSpPr>
            <p:spPr>
              <a:xfrm>
                <a:off x="2776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39" name="Google Shape;6039;g15d961c301f_0_12918"/>
              <p:cNvSpPr/>
              <p:nvPr/>
            </p:nvSpPr>
            <p:spPr>
              <a:xfrm>
                <a:off x="2776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40" name="Google Shape;6040;g15d961c301f_0_12918"/>
              <p:cNvSpPr/>
              <p:nvPr/>
            </p:nvSpPr>
            <p:spPr>
              <a:xfrm>
                <a:off x="2776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41" name="Google Shape;6041;g15d961c301f_0_12918"/>
              <p:cNvSpPr/>
              <p:nvPr/>
            </p:nvSpPr>
            <p:spPr>
              <a:xfrm>
                <a:off x="2776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42" name="Google Shape;6042;g15d961c301f_0_12918"/>
              <p:cNvSpPr/>
              <p:nvPr/>
            </p:nvSpPr>
            <p:spPr>
              <a:xfrm>
                <a:off x="2776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43" name="Google Shape;6043;g15d961c301f_0_12918"/>
              <p:cNvSpPr/>
              <p:nvPr/>
            </p:nvSpPr>
            <p:spPr>
              <a:xfrm>
                <a:off x="2776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44" name="Google Shape;6044;g15d961c301f_0_12918"/>
              <p:cNvSpPr/>
              <p:nvPr/>
            </p:nvSpPr>
            <p:spPr>
              <a:xfrm>
                <a:off x="2776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45" name="Google Shape;6045;g15d961c301f_0_12918"/>
              <p:cNvSpPr/>
              <p:nvPr/>
            </p:nvSpPr>
            <p:spPr>
              <a:xfrm>
                <a:off x="2699" y="191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46" name="Google Shape;6046;g15d961c301f_0_12918"/>
              <p:cNvSpPr/>
              <p:nvPr/>
            </p:nvSpPr>
            <p:spPr>
              <a:xfrm>
                <a:off x="2776" y="187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47" name="Google Shape;6047;g15d961c301f_0_12918"/>
              <p:cNvSpPr/>
              <p:nvPr/>
            </p:nvSpPr>
            <p:spPr>
              <a:xfrm>
                <a:off x="3080" y="248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48" name="Google Shape;6048;g15d961c301f_0_12918"/>
              <p:cNvSpPr/>
              <p:nvPr/>
            </p:nvSpPr>
            <p:spPr>
              <a:xfrm>
                <a:off x="3080" y="221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49" name="Google Shape;6049;g15d961c301f_0_12918"/>
              <p:cNvSpPr/>
              <p:nvPr/>
            </p:nvSpPr>
            <p:spPr>
              <a:xfrm>
                <a:off x="3080" y="230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50" name="Google Shape;6050;g15d961c301f_0_12918"/>
              <p:cNvSpPr/>
              <p:nvPr/>
            </p:nvSpPr>
            <p:spPr>
              <a:xfrm>
                <a:off x="3004" y="261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51" name="Google Shape;6051;g15d961c301f_0_12918"/>
              <p:cNvSpPr/>
              <p:nvPr/>
            </p:nvSpPr>
            <p:spPr>
              <a:xfrm>
                <a:off x="3080" y="2395"/>
                <a:ext cx="77" cy="67"/>
              </a:xfrm>
              <a:custGeom>
                <a:rect b="b" l="l" r="r" t="t"/>
                <a:pathLst>
                  <a:path extrusionOk="0" h="67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7"/>
                    </a:lnTo>
                    <a:lnTo>
                      <a:pt x="56" y="67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52" name="Google Shape;6052;g15d961c301f_0_12918"/>
              <p:cNvSpPr/>
              <p:nvPr/>
            </p:nvSpPr>
            <p:spPr>
              <a:xfrm>
                <a:off x="3080" y="187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53" name="Google Shape;6053;g15d961c301f_0_12918"/>
              <p:cNvSpPr/>
              <p:nvPr/>
            </p:nvSpPr>
            <p:spPr>
              <a:xfrm>
                <a:off x="3080" y="178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54" name="Google Shape;6054;g15d961c301f_0_12918"/>
              <p:cNvSpPr/>
              <p:nvPr/>
            </p:nvSpPr>
            <p:spPr>
              <a:xfrm>
                <a:off x="3080" y="213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55" name="Google Shape;6055;g15d961c301f_0_12918"/>
              <p:cNvSpPr/>
              <p:nvPr/>
            </p:nvSpPr>
            <p:spPr>
              <a:xfrm>
                <a:off x="3080" y="204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56" name="Google Shape;6056;g15d961c301f_0_12918"/>
              <p:cNvSpPr/>
              <p:nvPr/>
            </p:nvSpPr>
            <p:spPr>
              <a:xfrm>
                <a:off x="3080" y="195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57" name="Google Shape;6057;g15d961c301f_0_12918"/>
              <p:cNvSpPr/>
              <p:nvPr/>
            </p:nvSpPr>
            <p:spPr>
              <a:xfrm>
                <a:off x="3080" y="169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58" name="Google Shape;6058;g15d961c301f_0_12918"/>
              <p:cNvSpPr/>
              <p:nvPr/>
            </p:nvSpPr>
            <p:spPr>
              <a:xfrm>
                <a:off x="3080" y="82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59" name="Google Shape;6059;g15d961c301f_0_12918"/>
              <p:cNvSpPr/>
              <p:nvPr/>
            </p:nvSpPr>
            <p:spPr>
              <a:xfrm>
                <a:off x="3080" y="108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60" name="Google Shape;6060;g15d961c301f_0_12918"/>
              <p:cNvSpPr/>
              <p:nvPr/>
            </p:nvSpPr>
            <p:spPr>
              <a:xfrm>
                <a:off x="3080" y="117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61" name="Google Shape;6061;g15d961c301f_0_12918"/>
              <p:cNvSpPr/>
              <p:nvPr/>
            </p:nvSpPr>
            <p:spPr>
              <a:xfrm>
                <a:off x="3080" y="160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62" name="Google Shape;6062;g15d961c301f_0_12918"/>
              <p:cNvSpPr/>
              <p:nvPr/>
            </p:nvSpPr>
            <p:spPr>
              <a:xfrm>
                <a:off x="3080" y="125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63" name="Google Shape;6063;g15d961c301f_0_12918"/>
              <p:cNvSpPr/>
              <p:nvPr/>
            </p:nvSpPr>
            <p:spPr>
              <a:xfrm>
                <a:off x="3080" y="99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64" name="Google Shape;6064;g15d961c301f_0_12918"/>
              <p:cNvSpPr/>
              <p:nvPr/>
            </p:nvSpPr>
            <p:spPr>
              <a:xfrm>
                <a:off x="3080" y="134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65" name="Google Shape;6065;g15d961c301f_0_12918"/>
              <p:cNvSpPr/>
              <p:nvPr/>
            </p:nvSpPr>
            <p:spPr>
              <a:xfrm>
                <a:off x="3080" y="72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66" name="Google Shape;6066;g15d961c301f_0_12918"/>
              <p:cNvSpPr/>
              <p:nvPr/>
            </p:nvSpPr>
            <p:spPr>
              <a:xfrm>
                <a:off x="3157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67" name="Google Shape;6067;g15d961c301f_0_12918"/>
              <p:cNvSpPr/>
              <p:nvPr/>
            </p:nvSpPr>
            <p:spPr>
              <a:xfrm>
                <a:off x="3157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68" name="Google Shape;6068;g15d961c301f_0_12918"/>
              <p:cNvSpPr/>
              <p:nvPr/>
            </p:nvSpPr>
            <p:spPr>
              <a:xfrm>
                <a:off x="3157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69" name="Google Shape;6069;g15d961c301f_0_12918"/>
              <p:cNvSpPr/>
              <p:nvPr/>
            </p:nvSpPr>
            <p:spPr>
              <a:xfrm>
                <a:off x="3157" y="226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70" name="Google Shape;6070;g15d961c301f_0_12918"/>
              <p:cNvSpPr/>
              <p:nvPr/>
            </p:nvSpPr>
            <p:spPr>
              <a:xfrm>
                <a:off x="3157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71" name="Google Shape;6071;g15d961c301f_0_12918"/>
              <p:cNvSpPr/>
              <p:nvPr/>
            </p:nvSpPr>
            <p:spPr>
              <a:xfrm>
                <a:off x="3157" y="235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72" name="Google Shape;6072;g15d961c301f_0_12918"/>
              <p:cNvSpPr/>
              <p:nvPr/>
            </p:nvSpPr>
            <p:spPr>
              <a:xfrm>
                <a:off x="3157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73" name="Google Shape;6073;g15d961c301f_0_12918"/>
              <p:cNvSpPr/>
              <p:nvPr/>
            </p:nvSpPr>
            <p:spPr>
              <a:xfrm>
                <a:off x="3157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74" name="Google Shape;6074;g15d961c301f_0_12918"/>
              <p:cNvSpPr/>
              <p:nvPr/>
            </p:nvSpPr>
            <p:spPr>
              <a:xfrm>
                <a:off x="3157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75" name="Google Shape;6075;g15d961c301f_0_12918"/>
              <p:cNvSpPr/>
              <p:nvPr/>
            </p:nvSpPr>
            <p:spPr>
              <a:xfrm>
                <a:off x="3157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76" name="Google Shape;6076;g15d961c301f_0_12918"/>
              <p:cNvSpPr/>
              <p:nvPr/>
            </p:nvSpPr>
            <p:spPr>
              <a:xfrm>
                <a:off x="3157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77" name="Google Shape;6077;g15d961c301f_0_12918"/>
              <p:cNvSpPr/>
              <p:nvPr/>
            </p:nvSpPr>
            <p:spPr>
              <a:xfrm>
                <a:off x="2928" y="221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78" name="Google Shape;6078;g15d961c301f_0_12918"/>
              <p:cNvSpPr/>
              <p:nvPr/>
            </p:nvSpPr>
            <p:spPr>
              <a:xfrm>
                <a:off x="3080" y="256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79" name="Google Shape;6079;g15d961c301f_0_12918"/>
              <p:cNvSpPr/>
              <p:nvPr/>
            </p:nvSpPr>
            <p:spPr>
              <a:xfrm>
                <a:off x="3080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80" name="Google Shape;6080;g15d961c301f_0_12918"/>
              <p:cNvSpPr/>
              <p:nvPr/>
            </p:nvSpPr>
            <p:spPr>
              <a:xfrm>
                <a:off x="2928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81" name="Google Shape;6081;g15d961c301f_0_12918"/>
              <p:cNvSpPr/>
              <p:nvPr/>
            </p:nvSpPr>
            <p:spPr>
              <a:xfrm>
                <a:off x="2928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82" name="Google Shape;6082;g15d961c301f_0_12918"/>
              <p:cNvSpPr/>
              <p:nvPr/>
            </p:nvSpPr>
            <p:spPr>
              <a:xfrm>
                <a:off x="2928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83" name="Google Shape;6083;g15d961c301f_0_12918"/>
              <p:cNvSpPr/>
              <p:nvPr/>
            </p:nvSpPr>
            <p:spPr>
              <a:xfrm>
                <a:off x="2928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84" name="Google Shape;6084;g15d961c301f_0_12918"/>
              <p:cNvSpPr/>
              <p:nvPr/>
            </p:nvSpPr>
            <p:spPr>
              <a:xfrm>
                <a:off x="2928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85" name="Google Shape;6085;g15d961c301f_0_12918"/>
              <p:cNvSpPr/>
              <p:nvPr/>
            </p:nvSpPr>
            <p:spPr>
              <a:xfrm>
                <a:off x="2928" y="187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86" name="Google Shape;6086;g15d961c301f_0_12918"/>
              <p:cNvSpPr/>
              <p:nvPr/>
            </p:nvSpPr>
            <p:spPr>
              <a:xfrm>
                <a:off x="2928" y="204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87" name="Google Shape;6087;g15d961c301f_0_12918"/>
              <p:cNvSpPr/>
              <p:nvPr/>
            </p:nvSpPr>
            <p:spPr>
              <a:xfrm>
                <a:off x="2928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88" name="Google Shape;6088;g15d961c301f_0_12918"/>
              <p:cNvSpPr/>
              <p:nvPr/>
            </p:nvSpPr>
            <p:spPr>
              <a:xfrm>
                <a:off x="2928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89" name="Google Shape;6089;g15d961c301f_0_12918"/>
              <p:cNvSpPr/>
              <p:nvPr/>
            </p:nvSpPr>
            <p:spPr>
              <a:xfrm>
                <a:off x="2928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90" name="Google Shape;6090;g15d961c301f_0_12918"/>
              <p:cNvSpPr/>
              <p:nvPr/>
            </p:nvSpPr>
            <p:spPr>
              <a:xfrm>
                <a:off x="2928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91" name="Google Shape;6091;g15d961c301f_0_12918"/>
              <p:cNvSpPr/>
              <p:nvPr/>
            </p:nvSpPr>
            <p:spPr>
              <a:xfrm>
                <a:off x="2928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92" name="Google Shape;6092;g15d961c301f_0_12918"/>
              <p:cNvSpPr/>
              <p:nvPr/>
            </p:nvSpPr>
            <p:spPr>
              <a:xfrm>
                <a:off x="2928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93" name="Google Shape;6093;g15d961c301f_0_12918"/>
              <p:cNvSpPr/>
              <p:nvPr/>
            </p:nvSpPr>
            <p:spPr>
              <a:xfrm>
                <a:off x="3157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94" name="Google Shape;6094;g15d961c301f_0_12918"/>
              <p:cNvSpPr/>
              <p:nvPr/>
            </p:nvSpPr>
            <p:spPr>
              <a:xfrm>
                <a:off x="3004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95" name="Google Shape;6095;g15d961c301f_0_12918"/>
              <p:cNvSpPr/>
              <p:nvPr/>
            </p:nvSpPr>
            <p:spPr>
              <a:xfrm>
                <a:off x="3004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96" name="Google Shape;6096;g15d961c301f_0_12918"/>
              <p:cNvSpPr/>
              <p:nvPr/>
            </p:nvSpPr>
            <p:spPr>
              <a:xfrm>
                <a:off x="3004" y="33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97" name="Google Shape;6097;g15d961c301f_0_12918"/>
              <p:cNvSpPr/>
              <p:nvPr/>
            </p:nvSpPr>
            <p:spPr>
              <a:xfrm>
                <a:off x="3004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98" name="Google Shape;6098;g15d961c301f_0_12918"/>
              <p:cNvSpPr/>
              <p:nvPr/>
            </p:nvSpPr>
            <p:spPr>
              <a:xfrm>
                <a:off x="3004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99" name="Google Shape;6099;g15d961c301f_0_12918"/>
              <p:cNvSpPr/>
              <p:nvPr/>
            </p:nvSpPr>
            <p:spPr>
              <a:xfrm>
                <a:off x="3004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00" name="Google Shape;6100;g15d961c301f_0_12918"/>
              <p:cNvSpPr/>
              <p:nvPr/>
            </p:nvSpPr>
            <p:spPr>
              <a:xfrm>
                <a:off x="3004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01" name="Google Shape;6101;g15d961c301f_0_12918"/>
              <p:cNvSpPr/>
              <p:nvPr/>
            </p:nvSpPr>
            <p:spPr>
              <a:xfrm>
                <a:off x="3004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02" name="Google Shape;6102;g15d961c301f_0_12918"/>
              <p:cNvSpPr/>
              <p:nvPr/>
            </p:nvSpPr>
            <p:spPr>
              <a:xfrm>
                <a:off x="3004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03" name="Google Shape;6103;g15d961c301f_0_12918"/>
              <p:cNvSpPr/>
              <p:nvPr/>
            </p:nvSpPr>
            <p:spPr>
              <a:xfrm>
                <a:off x="3004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04" name="Google Shape;6104;g15d961c301f_0_12918"/>
              <p:cNvSpPr/>
              <p:nvPr/>
            </p:nvSpPr>
            <p:spPr>
              <a:xfrm>
                <a:off x="3004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05" name="Google Shape;6105;g15d961c301f_0_12918"/>
              <p:cNvSpPr/>
              <p:nvPr/>
            </p:nvSpPr>
            <p:spPr>
              <a:xfrm>
                <a:off x="3004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06" name="Google Shape;6106;g15d961c301f_0_12918"/>
              <p:cNvSpPr/>
              <p:nvPr/>
            </p:nvSpPr>
            <p:spPr>
              <a:xfrm>
                <a:off x="3004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07" name="Google Shape;6107;g15d961c301f_0_12918"/>
              <p:cNvSpPr/>
              <p:nvPr/>
            </p:nvSpPr>
            <p:spPr>
              <a:xfrm>
                <a:off x="3004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08" name="Google Shape;6108;g15d961c301f_0_12918"/>
              <p:cNvSpPr/>
              <p:nvPr/>
            </p:nvSpPr>
            <p:spPr>
              <a:xfrm>
                <a:off x="3004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09" name="Google Shape;6109;g15d961c301f_0_12918"/>
              <p:cNvSpPr/>
              <p:nvPr/>
            </p:nvSpPr>
            <p:spPr>
              <a:xfrm>
                <a:off x="3004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10" name="Google Shape;6110;g15d961c301f_0_12918"/>
              <p:cNvSpPr/>
              <p:nvPr/>
            </p:nvSpPr>
            <p:spPr>
              <a:xfrm>
                <a:off x="3004" y="226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11" name="Google Shape;6111;g15d961c301f_0_12918"/>
              <p:cNvSpPr/>
              <p:nvPr/>
            </p:nvSpPr>
            <p:spPr>
              <a:xfrm>
                <a:off x="3004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12" name="Google Shape;6112;g15d961c301f_0_12918"/>
              <p:cNvSpPr/>
              <p:nvPr/>
            </p:nvSpPr>
            <p:spPr>
              <a:xfrm>
                <a:off x="3004" y="235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13" name="Google Shape;6113;g15d961c301f_0_12918"/>
              <p:cNvSpPr/>
              <p:nvPr/>
            </p:nvSpPr>
            <p:spPr>
              <a:xfrm>
                <a:off x="2928" y="248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14" name="Google Shape;6114;g15d961c301f_0_12918"/>
              <p:cNvSpPr/>
              <p:nvPr/>
            </p:nvSpPr>
            <p:spPr>
              <a:xfrm>
                <a:off x="3004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15" name="Google Shape;6115;g15d961c301f_0_12918"/>
              <p:cNvSpPr/>
              <p:nvPr/>
            </p:nvSpPr>
            <p:spPr>
              <a:xfrm>
                <a:off x="4447" y="907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16" name="Google Shape;6116;g15d961c301f_0_12918"/>
              <p:cNvSpPr/>
              <p:nvPr/>
            </p:nvSpPr>
            <p:spPr>
              <a:xfrm>
                <a:off x="4447" y="993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17" name="Google Shape;6117;g15d961c301f_0_12918"/>
              <p:cNvSpPr/>
              <p:nvPr/>
            </p:nvSpPr>
            <p:spPr>
              <a:xfrm>
                <a:off x="4447" y="82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18" name="Google Shape;6118;g15d961c301f_0_12918"/>
              <p:cNvSpPr/>
              <p:nvPr/>
            </p:nvSpPr>
            <p:spPr>
              <a:xfrm>
                <a:off x="4447" y="108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19" name="Google Shape;6119;g15d961c301f_0_12918"/>
              <p:cNvSpPr/>
              <p:nvPr/>
            </p:nvSpPr>
            <p:spPr>
              <a:xfrm>
                <a:off x="4447" y="1171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20" name="Google Shape;6120;g15d961c301f_0_12918"/>
              <p:cNvSpPr/>
              <p:nvPr/>
            </p:nvSpPr>
            <p:spPr>
              <a:xfrm>
                <a:off x="4447" y="1257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21" name="Google Shape;6121;g15d961c301f_0_12918"/>
              <p:cNvSpPr/>
              <p:nvPr/>
            </p:nvSpPr>
            <p:spPr>
              <a:xfrm>
                <a:off x="4447" y="729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22" name="Google Shape;6122;g15d961c301f_0_12918"/>
              <p:cNvSpPr/>
              <p:nvPr/>
            </p:nvSpPr>
            <p:spPr>
              <a:xfrm>
                <a:off x="4447" y="643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23" name="Google Shape;6123;g15d961c301f_0_12918"/>
              <p:cNvSpPr/>
              <p:nvPr/>
            </p:nvSpPr>
            <p:spPr>
              <a:xfrm>
                <a:off x="4447" y="556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24" name="Google Shape;6124;g15d961c301f_0_12918"/>
              <p:cNvSpPr/>
              <p:nvPr/>
            </p:nvSpPr>
            <p:spPr>
              <a:xfrm>
                <a:off x="4447" y="1694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25" name="Google Shape;6125;g15d961c301f_0_12918"/>
              <p:cNvSpPr/>
              <p:nvPr/>
            </p:nvSpPr>
            <p:spPr>
              <a:xfrm>
                <a:off x="4447" y="143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26" name="Google Shape;6126;g15d961c301f_0_12918"/>
              <p:cNvSpPr/>
              <p:nvPr/>
            </p:nvSpPr>
            <p:spPr>
              <a:xfrm>
                <a:off x="4447" y="1522"/>
                <a:ext cx="71" cy="61"/>
              </a:xfrm>
              <a:custGeom>
                <a:rect b="b" l="l" r="r" t="t"/>
                <a:pathLst>
                  <a:path extrusionOk="0" h="61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1"/>
                    </a:lnTo>
                    <a:lnTo>
                      <a:pt x="56" y="61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27" name="Google Shape;6127;g15d961c301f_0_12918"/>
              <p:cNvSpPr/>
              <p:nvPr/>
            </p:nvSpPr>
            <p:spPr>
              <a:xfrm>
                <a:off x="4447" y="1608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28" name="Google Shape;6128;g15d961c301f_0_12918"/>
              <p:cNvSpPr/>
              <p:nvPr/>
            </p:nvSpPr>
            <p:spPr>
              <a:xfrm>
                <a:off x="4447" y="1344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29" name="Google Shape;6129;g15d961c301f_0_12918"/>
              <p:cNvSpPr/>
              <p:nvPr/>
            </p:nvSpPr>
            <p:spPr>
              <a:xfrm>
                <a:off x="4447" y="47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30" name="Google Shape;6130;g15d961c301f_0_12918"/>
              <p:cNvSpPr/>
              <p:nvPr/>
            </p:nvSpPr>
            <p:spPr>
              <a:xfrm>
                <a:off x="4447" y="2045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31" name="Google Shape;6131;g15d961c301f_0_12918"/>
              <p:cNvSpPr/>
              <p:nvPr/>
            </p:nvSpPr>
            <p:spPr>
              <a:xfrm>
                <a:off x="4518" y="261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32" name="Google Shape;6132;g15d961c301f_0_12918"/>
              <p:cNvSpPr/>
              <p:nvPr/>
            </p:nvSpPr>
            <p:spPr>
              <a:xfrm>
                <a:off x="4594" y="187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33" name="Google Shape;6133;g15d961c301f_0_12918"/>
              <p:cNvSpPr/>
              <p:nvPr/>
            </p:nvSpPr>
            <p:spPr>
              <a:xfrm>
                <a:off x="4594" y="204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34" name="Google Shape;6134;g15d961c301f_0_12918"/>
              <p:cNvSpPr/>
              <p:nvPr/>
            </p:nvSpPr>
            <p:spPr>
              <a:xfrm>
                <a:off x="4594" y="248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35" name="Google Shape;6135;g15d961c301f_0_12918"/>
              <p:cNvSpPr/>
              <p:nvPr/>
            </p:nvSpPr>
            <p:spPr>
              <a:xfrm>
                <a:off x="4594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36" name="Google Shape;6136;g15d961c301f_0_12918"/>
              <p:cNvSpPr/>
              <p:nvPr/>
            </p:nvSpPr>
            <p:spPr>
              <a:xfrm>
                <a:off x="4594" y="221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37" name="Google Shape;6137;g15d961c301f_0_12918"/>
              <p:cNvSpPr/>
              <p:nvPr/>
            </p:nvSpPr>
            <p:spPr>
              <a:xfrm>
                <a:off x="4594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38" name="Google Shape;6138;g15d961c301f_0_12918"/>
              <p:cNvSpPr/>
              <p:nvPr/>
            </p:nvSpPr>
            <p:spPr>
              <a:xfrm>
                <a:off x="4594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39" name="Google Shape;6139;g15d961c301f_0_12918"/>
              <p:cNvSpPr/>
              <p:nvPr/>
            </p:nvSpPr>
            <p:spPr>
              <a:xfrm>
                <a:off x="4594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40" name="Google Shape;6140;g15d961c301f_0_12918"/>
              <p:cNvSpPr/>
              <p:nvPr/>
            </p:nvSpPr>
            <p:spPr>
              <a:xfrm>
                <a:off x="4594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61" y="67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41" name="Google Shape;6141;g15d961c301f_0_12918"/>
              <p:cNvSpPr/>
              <p:nvPr/>
            </p:nvSpPr>
            <p:spPr>
              <a:xfrm>
                <a:off x="4594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42" name="Google Shape;6142;g15d961c301f_0_12918"/>
              <p:cNvSpPr/>
              <p:nvPr/>
            </p:nvSpPr>
            <p:spPr>
              <a:xfrm>
                <a:off x="4594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43" name="Google Shape;6143;g15d961c301f_0_12918"/>
              <p:cNvSpPr/>
              <p:nvPr/>
            </p:nvSpPr>
            <p:spPr>
              <a:xfrm>
                <a:off x="4594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44" name="Google Shape;6144;g15d961c301f_0_12918"/>
              <p:cNvSpPr/>
              <p:nvPr/>
            </p:nvSpPr>
            <p:spPr>
              <a:xfrm>
                <a:off x="4594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45" name="Google Shape;6145;g15d961c301f_0_12918"/>
              <p:cNvSpPr/>
              <p:nvPr/>
            </p:nvSpPr>
            <p:spPr>
              <a:xfrm>
                <a:off x="4594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46" name="Google Shape;6146;g15d961c301f_0_12918"/>
              <p:cNvSpPr/>
              <p:nvPr/>
            </p:nvSpPr>
            <p:spPr>
              <a:xfrm>
                <a:off x="4594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6147" name="Google Shape;6147;g15d961c301f_0_12918"/>
            <p:cNvGrpSpPr/>
            <p:nvPr/>
          </p:nvGrpSpPr>
          <p:grpSpPr>
            <a:xfrm>
              <a:off x="3685" y="292"/>
              <a:ext cx="1290" cy="2434"/>
              <a:chOff x="3685" y="292"/>
              <a:chExt cx="1290" cy="2434"/>
            </a:xfrm>
          </p:grpSpPr>
          <p:sp>
            <p:nvSpPr>
              <p:cNvPr id="6148" name="Google Shape;6148;g15d961c301f_0_12918"/>
              <p:cNvSpPr/>
              <p:nvPr/>
            </p:nvSpPr>
            <p:spPr>
              <a:xfrm>
                <a:off x="4371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49" name="Google Shape;6149;g15d961c301f_0_12918"/>
              <p:cNvSpPr/>
              <p:nvPr/>
            </p:nvSpPr>
            <p:spPr>
              <a:xfrm>
                <a:off x="4371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50" name="Google Shape;6150;g15d961c301f_0_12918"/>
              <p:cNvSpPr/>
              <p:nvPr/>
            </p:nvSpPr>
            <p:spPr>
              <a:xfrm>
                <a:off x="4371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51" name="Google Shape;6151;g15d961c301f_0_12918"/>
              <p:cNvSpPr/>
              <p:nvPr/>
            </p:nvSpPr>
            <p:spPr>
              <a:xfrm>
                <a:off x="4371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52" name="Google Shape;6152;g15d961c301f_0_12918"/>
              <p:cNvSpPr/>
              <p:nvPr/>
            </p:nvSpPr>
            <p:spPr>
              <a:xfrm>
                <a:off x="4371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53" name="Google Shape;6153;g15d961c301f_0_12918"/>
              <p:cNvSpPr/>
              <p:nvPr/>
            </p:nvSpPr>
            <p:spPr>
              <a:xfrm>
                <a:off x="4371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54" name="Google Shape;6154;g15d961c301f_0_12918"/>
              <p:cNvSpPr/>
              <p:nvPr/>
            </p:nvSpPr>
            <p:spPr>
              <a:xfrm>
                <a:off x="4371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55" name="Google Shape;6155;g15d961c301f_0_12918"/>
              <p:cNvSpPr/>
              <p:nvPr/>
            </p:nvSpPr>
            <p:spPr>
              <a:xfrm>
                <a:off x="4371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56" name="Google Shape;6156;g15d961c301f_0_12918"/>
              <p:cNvSpPr/>
              <p:nvPr/>
            </p:nvSpPr>
            <p:spPr>
              <a:xfrm>
                <a:off x="4371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57" name="Google Shape;6157;g15d961c301f_0_12918"/>
              <p:cNvSpPr/>
              <p:nvPr/>
            </p:nvSpPr>
            <p:spPr>
              <a:xfrm>
                <a:off x="4294" y="383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16" y="0"/>
                    </a:moveTo>
                    <a:lnTo>
                      <a:pt x="0" y="31"/>
                    </a:lnTo>
                    <a:lnTo>
                      <a:pt x="16" y="61"/>
                    </a:lnTo>
                    <a:lnTo>
                      <a:pt x="56" y="61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58" name="Google Shape;6158;g15d961c301f_0_12918"/>
              <p:cNvSpPr/>
              <p:nvPr/>
            </p:nvSpPr>
            <p:spPr>
              <a:xfrm>
                <a:off x="4371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59" name="Google Shape;6159;g15d961c301f_0_12918"/>
              <p:cNvSpPr/>
              <p:nvPr/>
            </p:nvSpPr>
            <p:spPr>
              <a:xfrm>
                <a:off x="4371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60" name="Google Shape;6160;g15d961c301f_0_12918"/>
              <p:cNvSpPr/>
              <p:nvPr/>
            </p:nvSpPr>
            <p:spPr>
              <a:xfrm>
                <a:off x="4371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61" name="Google Shape;6161;g15d961c301f_0_12918"/>
              <p:cNvSpPr/>
              <p:nvPr/>
            </p:nvSpPr>
            <p:spPr>
              <a:xfrm>
                <a:off x="4371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62" name="Google Shape;6162;g15d961c301f_0_12918"/>
              <p:cNvSpPr/>
              <p:nvPr/>
            </p:nvSpPr>
            <p:spPr>
              <a:xfrm>
                <a:off x="4294" y="213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63" name="Google Shape;6163;g15d961c301f_0_12918"/>
              <p:cNvSpPr/>
              <p:nvPr/>
            </p:nvSpPr>
            <p:spPr>
              <a:xfrm>
                <a:off x="4371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64" name="Google Shape;6164;g15d961c301f_0_12918"/>
              <p:cNvSpPr/>
              <p:nvPr/>
            </p:nvSpPr>
            <p:spPr>
              <a:xfrm>
                <a:off x="4518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65" name="Google Shape;6165;g15d961c301f_0_12918"/>
              <p:cNvSpPr/>
              <p:nvPr/>
            </p:nvSpPr>
            <p:spPr>
              <a:xfrm>
                <a:off x="4518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66" name="Google Shape;6166;g15d961c301f_0_12918"/>
              <p:cNvSpPr/>
              <p:nvPr/>
            </p:nvSpPr>
            <p:spPr>
              <a:xfrm>
                <a:off x="4518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67" name="Google Shape;6167;g15d961c301f_0_12918"/>
              <p:cNvSpPr/>
              <p:nvPr/>
            </p:nvSpPr>
            <p:spPr>
              <a:xfrm>
                <a:off x="4518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68" name="Google Shape;6168;g15d961c301f_0_12918"/>
              <p:cNvSpPr/>
              <p:nvPr/>
            </p:nvSpPr>
            <p:spPr>
              <a:xfrm>
                <a:off x="4518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69" name="Google Shape;6169;g15d961c301f_0_12918"/>
              <p:cNvSpPr/>
              <p:nvPr/>
            </p:nvSpPr>
            <p:spPr>
              <a:xfrm>
                <a:off x="4518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70" name="Google Shape;6170;g15d961c301f_0_12918"/>
              <p:cNvSpPr/>
              <p:nvPr/>
            </p:nvSpPr>
            <p:spPr>
              <a:xfrm>
                <a:off x="4518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71" name="Google Shape;6171;g15d961c301f_0_12918"/>
              <p:cNvSpPr/>
              <p:nvPr/>
            </p:nvSpPr>
            <p:spPr>
              <a:xfrm>
                <a:off x="4518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72" name="Google Shape;6172;g15d961c301f_0_12918"/>
              <p:cNvSpPr/>
              <p:nvPr/>
            </p:nvSpPr>
            <p:spPr>
              <a:xfrm>
                <a:off x="4518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73" name="Google Shape;6173;g15d961c301f_0_12918"/>
              <p:cNvSpPr/>
              <p:nvPr/>
            </p:nvSpPr>
            <p:spPr>
              <a:xfrm>
                <a:off x="4518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74" name="Google Shape;6174;g15d961c301f_0_12918"/>
              <p:cNvSpPr/>
              <p:nvPr/>
            </p:nvSpPr>
            <p:spPr>
              <a:xfrm>
                <a:off x="4518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75" name="Google Shape;6175;g15d961c301f_0_12918"/>
              <p:cNvSpPr/>
              <p:nvPr/>
            </p:nvSpPr>
            <p:spPr>
              <a:xfrm>
                <a:off x="4518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76" name="Google Shape;6176;g15d961c301f_0_12918"/>
              <p:cNvSpPr/>
              <p:nvPr/>
            </p:nvSpPr>
            <p:spPr>
              <a:xfrm>
                <a:off x="4518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77" name="Google Shape;6177;g15d961c301f_0_12918"/>
              <p:cNvSpPr/>
              <p:nvPr/>
            </p:nvSpPr>
            <p:spPr>
              <a:xfrm>
                <a:off x="4518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78" name="Google Shape;6178;g15d961c301f_0_12918"/>
              <p:cNvSpPr/>
              <p:nvPr/>
            </p:nvSpPr>
            <p:spPr>
              <a:xfrm>
                <a:off x="4518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79" name="Google Shape;6179;g15d961c301f_0_12918"/>
              <p:cNvSpPr/>
              <p:nvPr/>
            </p:nvSpPr>
            <p:spPr>
              <a:xfrm>
                <a:off x="4518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80" name="Google Shape;6180;g15d961c301f_0_12918"/>
              <p:cNvSpPr/>
              <p:nvPr/>
            </p:nvSpPr>
            <p:spPr>
              <a:xfrm>
                <a:off x="4371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81" name="Google Shape;6181;g15d961c301f_0_12918"/>
              <p:cNvSpPr/>
              <p:nvPr/>
            </p:nvSpPr>
            <p:spPr>
              <a:xfrm>
                <a:off x="4371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82" name="Google Shape;6182;g15d961c301f_0_12918"/>
              <p:cNvSpPr/>
              <p:nvPr/>
            </p:nvSpPr>
            <p:spPr>
              <a:xfrm>
                <a:off x="4899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83" name="Google Shape;6183;g15d961c301f_0_12918"/>
              <p:cNvSpPr/>
              <p:nvPr/>
            </p:nvSpPr>
            <p:spPr>
              <a:xfrm>
                <a:off x="4899" y="248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84" name="Google Shape;6184;g15d961c301f_0_12918"/>
              <p:cNvSpPr/>
              <p:nvPr/>
            </p:nvSpPr>
            <p:spPr>
              <a:xfrm>
                <a:off x="4899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85" name="Google Shape;6185;g15d961c301f_0_12918"/>
              <p:cNvSpPr/>
              <p:nvPr/>
            </p:nvSpPr>
            <p:spPr>
              <a:xfrm>
                <a:off x="4899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86" name="Google Shape;6186;g15d961c301f_0_12918"/>
              <p:cNvSpPr/>
              <p:nvPr/>
            </p:nvSpPr>
            <p:spPr>
              <a:xfrm>
                <a:off x="4899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56" y="67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87" name="Google Shape;6187;g15d961c301f_0_12918"/>
              <p:cNvSpPr/>
              <p:nvPr/>
            </p:nvSpPr>
            <p:spPr>
              <a:xfrm>
                <a:off x="4899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76" y="35"/>
                    </a:moveTo>
                    <a:lnTo>
                      <a:pt x="56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88" name="Google Shape;6188;g15d961c301f_0_12918"/>
              <p:cNvSpPr/>
              <p:nvPr/>
            </p:nvSpPr>
            <p:spPr>
              <a:xfrm>
                <a:off x="4899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89" name="Google Shape;6189;g15d961c301f_0_12918"/>
              <p:cNvSpPr/>
              <p:nvPr/>
            </p:nvSpPr>
            <p:spPr>
              <a:xfrm>
                <a:off x="4899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90" name="Google Shape;6190;g15d961c301f_0_12918"/>
              <p:cNvSpPr/>
              <p:nvPr/>
            </p:nvSpPr>
            <p:spPr>
              <a:xfrm>
                <a:off x="4899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91" name="Google Shape;6191;g15d961c301f_0_12918"/>
              <p:cNvSpPr/>
              <p:nvPr/>
            </p:nvSpPr>
            <p:spPr>
              <a:xfrm>
                <a:off x="4899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92" name="Google Shape;6192;g15d961c301f_0_12918"/>
              <p:cNvSpPr/>
              <p:nvPr/>
            </p:nvSpPr>
            <p:spPr>
              <a:xfrm>
                <a:off x="4899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93" name="Google Shape;6193;g15d961c301f_0_12918"/>
              <p:cNvSpPr/>
              <p:nvPr/>
            </p:nvSpPr>
            <p:spPr>
              <a:xfrm>
                <a:off x="4823" y="261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94" name="Google Shape;6194;g15d961c301f_0_12918"/>
              <p:cNvSpPr/>
              <p:nvPr/>
            </p:nvSpPr>
            <p:spPr>
              <a:xfrm>
                <a:off x="4899" y="256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95" name="Google Shape;6195;g15d961c301f_0_12918"/>
              <p:cNvSpPr/>
              <p:nvPr/>
            </p:nvSpPr>
            <p:spPr>
              <a:xfrm>
                <a:off x="4823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96" name="Google Shape;6196;g15d961c301f_0_12918"/>
              <p:cNvSpPr/>
              <p:nvPr/>
            </p:nvSpPr>
            <p:spPr>
              <a:xfrm>
                <a:off x="4823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97" name="Google Shape;6197;g15d961c301f_0_12918"/>
              <p:cNvSpPr/>
              <p:nvPr/>
            </p:nvSpPr>
            <p:spPr>
              <a:xfrm>
                <a:off x="4823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98" name="Google Shape;6198;g15d961c301f_0_12918"/>
              <p:cNvSpPr/>
              <p:nvPr/>
            </p:nvSpPr>
            <p:spPr>
              <a:xfrm>
                <a:off x="4823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99" name="Google Shape;6199;g15d961c301f_0_12918"/>
              <p:cNvSpPr/>
              <p:nvPr/>
            </p:nvSpPr>
            <p:spPr>
              <a:xfrm>
                <a:off x="4823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00" name="Google Shape;6200;g15d961c301f_0_12918"/>
              <p:cNvSpPr/>
              <p:nvPr/>
            </p:nvSpPr>
            <p:spPr>
              <a:xfrm>
                <a:off x="4823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01" name="Google Shape;6201;g15d961c301f_0_12918"/>
              <p:cNvSpPr/>
              <p:nvPr/>
            </p:nvSpPr>
            <p:spPr>
              <a:xfrm>
                <a:off x="4823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02" name="Google Shape;6202;g15d961c301f_0_12918"/>
              <p:cNvSpPr/>
              <p:nvPr/>
            </p:nvSpPr>
            <p:spPr>
              <a:xfrm>
                <a:off x="4899" y="26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03" name="Google Shape;6203;g15d961c301f_0_12918"/>
              <p:cNvSpPr/>
              <p:nvPr/>
            </p:nvSpPr>
            <p:spPr>
              <a:xfrm>
                <a:off x="4899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04" name="Google Shape;6204;g15d961c301f_0_12918"/>
              <p:cNvSpPr/>
              <p:nvPr/>
            </p:nvSpPr>
            <p:spPr>
              <a:xfrm>
                <a:off x="4823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05" name="Google Shape;6205;g15d961c301f_0_12918"/>
              <p:cNvSpPr/>
              <p:nvPr/>
            </p:nvSpPr>
            <p:spPr>
              <a:xfrm>
                <a:off x="4747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06" name="Google Shape;6206;g15d961c301f_0_12918"/>
              <p:cNvSpPr/>
              <p:nvPr/>
            </p:nvSpPr>
            <p:spPr>
              <a:xfrm>
                <a:off x="4747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55" y="67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07" name="Google Shape;6207;g15d961c301f_0_12918"/>
              <p:cNvSpPr/>
              <p:nvPr/>
            </p:nvSpPr>
            <p:spPr>
              <a:xfrm>
                <a:off x="4747" y="248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08" name="Google Shape;6208;g15d961c301f_0_12918"/>
              <p:cNvSpPr/>
              <p:nvPr/>
            </p:nvSpPr>
            <p:spPr>
              <a:xfrm>
                <a:off x="4670" y="51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09" name="Google Shape;6209;g15d961c301f_0_12918"/>
              <p:cNvSpPr/>
              <p:nvPr/>
            </p:nvSpPr>
            <p:spPr>
              <a:xfrm>
                <a:off x="4670" y="252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10" name="Google Shape;6210;g15d961c301f_0_12918"/>
              <p:cNvSpPr/>
              <p:nvPr/>
            </p:nvSpPr>
            <p:spPr>
              <a:xfrm>
                <a:off x="4670" y="103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11" name="Google Shape;6211;g15d961c301f_0_12918"/>
              <p:cNvSpPr/>
              <p:nvPr/>
            </p:nvSpPr>
            <p:spPr>
              <a:xfrm>
                <a:off x="4670" y="112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12" name="Google Shape;6212;g15d961c301f_0_12918"/>
              <p:cNvSpPr/>
              <p:nvPr/>
            </p:nvSpPr>
            <p:spPr>
              <a:xfrm>
                <a:off x="4670" y="129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13" name="Google Shape;6213;g15d961c301f_0_12918"/>
              <p:cNvSpPr/>
              <p:nvPr/>
            </p:nvSpPr>
            <p:spPr>
              <a:xfrm>
                <a:off x="4670" y="121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14" name="Google Shape;6214;g15d961c301f_0_12918"/>
              <p:cNvSpPr/>
              <p:nvPr/>
            </p:nvSpPr>
            <p:spPr>
              <a:xfrm>
                <a:off x="4670" y="95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61" y="61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15" name="Google Shape;6215;g15d961c301f_0_12918"/>
              <p:cNvSpPr/>
              <p:nvPr/>
            </p:nvSpPr>
            <p:spPr>
              <a:xfrm>
                <a:off x="4670" y="60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16" name="Google Shape;6216;g15d961c301f_0_12918"/>
              <p:cNvSpPr/>
              <p:nvPr/>
            </p:nvSpPr>
            <p:spPr>
              <a:xfrm>
                <a:off x="4670" y="235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17" name="Google Shape;6217;g15d961c301f_0_12918"/>
              <p:cNvSpPr/>
              <p:nvPr/>
            </p:nvSpPr>
            <p:spPr>
              <a:xfrm>
                <a:off x="4670" y="77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18" name="Google Shape;6218;g15d961c301f_0_12918"/>
              <p:cNvSpPr/>
              <p:nvPr/>
            </p:nvSpPr>
            <p:spPr>
              <a:xfrm>
                <a:off x="4670" y="86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19" name="Google Shape;6219;g15d961c301f_0_12918"/>
              <p:cNvSpPr/>
              <p:nvPr/>
            </p:nvSpPr>
            <p:spPr>
              <a:xfrm>
                <a:off x="4594" y="256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20" name="Google Shape;6220;g15d961c301f_0_12918"/>
              <p:cNvSpPr/>
              <p:nvPr/>
            </p:nvSpPr>
            <p:spPr>
              <a:xfrm>
                <a:off x="4670" y="138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21" name="Google Shape;6221;g15d961c301f_0_12918"/>
              <p:cNvSpPr/>
              <p:nvPr/>
            </p:nvSpPr>
            <p:spPr>
              <a:xfrm>
                <a:off x="4670" y="2441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61" y="61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22" name="Google Shape;6222;g15d961c301f_0_12918"/>
              <p:cNvSpPr/>
              <p:nvPr/>
            </p:nvSpPr>
            <p:spPr>
              <a:xfrm>
                <a:off x="4594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23" name="Google Shape;6223;g15d961c301f_0_12918"/>
              <p:cNvSpPr/>
              <p:nvPr/>
            </p:nvSpPr>
            <p:spPr>
              <a:xfrm>
                <a:off x="4670" y="68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24" name="Google Shape;6224;g15d961c301f_0_12918"/>
              <p:cNvSpPr/>
              <p:nvPr/>
            </p:nvSpPr>
            <p:spPr>
              <a:xfrm>
                <a:off x="4747" y="256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25" name="Google Shape;6225;g15d961c301f_0_12918"/>
              <p:cNvSpPr/>
              <p:nvPr/>
            </p:nvSpPr>
            <p:spPr>
              <a:xfrm>
                <a:off x="4823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26" name="Google Shape;6226;g15d961c301f_0_12918"/>
              <p:cNvSpPr/>
              <p:nvPr/>
            </p:nvSpPr>
            <p:spPr>
              <a:xfrm>
                <a:off x="4747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27" name="Google Shape;6227;g15d961c301f_0_12918"/>
              <p:cNvSpPr/>
              <p:nvPr/>
            </p:nvSpPr>
            <p:spPr>
              <a:xfrm>
                <a:off x="4823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28" name="Google Shape;6228;g15d961c301f_0_12918"/>
              <p:cNvSpPr/>
              <p:nvPr/>
            </p:nvSpPr>
            <p:spPr>
              <a:xfrm>
                <a:off x="4823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29" name="Google Shape;6229;g15d961c301f_0_12918"/>
              <p:cNvSpPr/>
              <p:nvPr/>
            </p:nvSpPr>
            <p:spPr>
              <a:xfrm>
                <a:off x="4823" y="235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30" name="Google Shape;6230;g15d961c301f_0_12918"/>
              <p:cNvSpPr/>
              <p:nvPr/>
            </p:nvSpPr>
            <p:spPr>
              <a:xfrm>
                <a:off x="4823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31" name="Google Shape;6231;g15d961c301f_0_12918"/>
              <p:cNvSpPr/>
              <p:nvPr/>
            </p:nvSpPr>
            <p:spPr>
              <a:xfrm>
                <a:off x="4823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32" name="Google Shape;6232;g15d961c301f_0_12918"/>
              <p:cNvSpPr/>
              <p:nvPr/>
            </p:nvSpPr>
            <p:spPr>
              <a:xfrm>
                <a:off x="4747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33" name="Google Shape;6233;g15d961c301f_0_12918"/>
              <p:cNvSpPr/>
              <p:nvPr/>
            </p:nvSpPr>
            <p:spPr>
              <a:xfrm>
                <a:off x="4747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34" name="Google Shape;6234;g15d961c301f_0_12918"/>
              <p:cNvSpPr/>
              <p:nvPr/>
            </p:nvSpPr>
            <p:spPr>
              <a:xfrm>
                <a:off x="4747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35" name="Google Shape;6235;g15d961c301f_0_12918"/>
              <p:cNvSpPr/>
              <p:nvPr/>
            </p:nvSpPr>
            <p:spPr>
              <a:xfrm>
                <a:off x="4747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36" name="Google Shape;6236;g15d961c301f_0_12918"/>
              <p:cNvSpPr/>
              <p:nvPr/>
            </p:nvSpPr>
            <p:spPr>
              <a:xfrm>
                <a:off x="4747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37" name="Google Shape;6237;g15d961c301f_0_12918"/>
              <p:cNvSpPr/>
              <p:nvPr/>
            </p:nvSpPr>
            <p:spPr>
              <a:xfrm>
                <a:off x="4747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38" name="Google Shape;6238;g15d961c301f_0_12918"/>
              <p:cNvSpPr/>
              <p:nvPr/>
            </p:nvSpPr>
            <p:spPr>
              <a:xfrm>
                <a:off x="4747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39" name="Google Shape;6239;g15d961c301f_0_12918"/>
              <p:cNvSpPr/>
              <p:nvPr/>
            </p:nvSpPr>
            <p:spPr>
              <a:xfrm>
                <a:off x="4747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40" name="Google Shape;6240;g15d961c301f_0_12918"/>
              <p:cNvSpPr/>
              <p:nvPr/>
            </p:nvSpPr>
            <p:spPr>
              <a:xfrm>
                <a:off x="4747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41" name="Google Shape;6241;g15d961c301f_0_12918"/>
              <p:cNvSpPr/>
              <p:nvPr/>
            </p:nvSpPr>
            <p:spPr>
              <a:xfrm>
                <a:off x="4823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42" name="Google Shape;6242;g15d961c301f_0_12918"/>
              <p:cNvSpPr/>
              <p:nvPr/>
            </p:nvSpPr>
            <p:spPr>
              <a:xfrm>
                <a:off x="3837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43" name="Google Shape;6243;g15d961c301f_0_12918"/>
              <p:cNvSpPr/>
              <p:nvPr/>
            </p:nvSpPr>
            <p:spPr>
              <a:xfrm>
                <a:off x="3837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44" name="Google Shape;6244;g15d961c301f_0_12918"/>
              <p:cNvSpPr/>
              <p:nvPr/>
            </p:nvSpPr>
            <p:spPr>
              <a:xfrm>
                <a:off x="3837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45" name="Google Shape;6245;g15d961c301f_0_12918"/>
              <p:cNvSpPr/>
              <p:nvPr/>
            </p:nvSpPr>
            <p:spPr>
              <a:xfrm>
                <a:off x="3837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46" name="Google Shape;6246;g15d961c301f_0_12918"/>
              <p:cNvSpPr/>
              <p:nvPr/>
            </p:nvSpPr>
            <p:spPr>
              <a:xfrm>
                <a:off x="3837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47" name="Google Shape;6247;g15d961c301f_0_12918"/>
              <p:cNvSpPr/>
              <p:nvPr/>
            </p:nvSpPr>
            <p:spPr>
              <a:xfrm>
                <a:off x="3837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48" name="Google Shape;6248;g15d961c301f_0_12918"/>
              <p:cNvSpPr/>
              <p:nvPr/>
            </p:nvSpPr>
            <p:spPr>
              <a:xfrm>
                <a:off x="3837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49" name="Google Shape;6249;g15d961c301f_0_12918"/>
              <p:cNvSpPr/>
              <p:nvPr/>
            </p:nvSpPr>
            <p:spPr>
              <a:xfrm>
                <a:off x="3837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50" name="Google Shape;6250;g15d961c301f_0_12918"/>
              <p:cNvSpPr/>
              <p:nvPr/>
            </p:nvSpPr>
            <p:spPr>
              <a:xfrm>
                <a:off x="3837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51" name="Google Shape;6251;g15d961c301f_0_12918"/>
              <p:cNvSpPr/>
              <p:nvPr/>
            </p:nvSpPr>
            <p:spPr>
              <a:xfrm>
                <a:off x="3837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52" name="Google Shape;6252;g15d961c301f_0_12918"/>
              <p:cNvSpPr/>
              <p:nvPr/>
            </p:nvSpPr>
            <p:spPr>
              <a:xfrm>
                <a:off x="3837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53" name="Google Shape;6253;g15d961c301f_0_12918"/>
              <p:cNvSpPr/>
              <p:nvPr/>
            </p:nvSpPr>
            <p:spPr>
              <a:xfrm>
                <a:off x="3837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54" name="Google Shape;6254;g15d961c301f_0_12918"/>
              <p:cNvSpPr/>
              <p:nvPr/>
            </p:nvSpPr>
            <p:spPr>
              <a:xfrm>
                <a:off x="3990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55" name="Google Shape;6255;g15d961c301f_0_12918"/>
              <p:cNvSpPr/>
              <p:nvPr/>
            </p:nvSpPr>
            <p:spPr>
              <a:xfrm>
                <a:off x="3837" y="187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56" name="Google Shape;6256;g15d961c301f_0_12918"/>
              <p:cNvSpPr/>
              <p:nvPr/>
            </p:nvSpPr>
            <p:spPr>
              <a:xfrm>
                <a:off x="3990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57" name="Google Shape;6257;g15d961c301f_0_12918"/>
              <p:cNvSpPr/>
              <p:nvPr/>
            </p:nvSpPr>
            <p:spPr>
              <a:xfrm>
                <a:off x="3913" y="174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58" name="Google Shape;6258;g15d961c301f_0_12918"/>
              <p:cNvSpPr/>
              <p:nvPr/>
            </p:nvSpPr>
            <p:spPr>
              <a:xfrm>
                <a:off x="3913" y="60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59" name="Google Shape;6259;g15d961c301f_0_12918"/>
              <p:cNvSpPr/>
              <p:nvPr/>
            </p:nvSpPr>
            <p:spPr>
              <a:xfrm>
                <a:off x="3913" y="68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60" name="Google Shape;6260;g15d961c301f_0_12918"/>
              <p:cNvSpPr/>
              <p:nvPr/>
            </p:nvSpPr>
            <p:spPr>
              <a:xfrm>
                <a:off x="3913" y="129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61" name="Google Shape;6261;g15d961c301f_0_12918"/>
              <p:cNvSpPr/>
              <p:nvPr/>
            </p:nvSpPr>
            <p:spPr>
              <a:xfrm>
                <a:off x="3913" y="138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62" name="Google Shape;6262;g15d961c301f_0_12918"/>
              <p:cNvSpPr/>
              <p:nvPr/>
            </p:nvSpPr>
            <p:spPr>
              <a:xfrm>
                <a:off x="3913" y="77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63" name="Google Shape;6263;g15d961c301f_0_12918"/>
              <p:cNvSpPr/>
              <p:nvPr/>
            </p:nvSpPr>
            <p:spPr>
              <a:xfrm>
                <a:off x="3913" y="156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64" name="Google Shape;6264;g15d961c301f_0_12918"/>
              <p:cNvSpPr/>
              <p:nvPr/>
            </p:nvSpPr>
            <p:spPr>
              <a:xfrm>
                <a:off x="3913" y="164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65" name="Google Shape;6265;g15d961c301f_0_12918"/>
              <p:cNvSpPr/>
              <p:nvPr/>
            </p:nvSpPr>
            <p:spPr>
              <a:xfrm>
                <a:off x="3913" y="147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66" name="Google Shape;6266;g15d961c301f_0_12918"/>
              <p:cNvSpPr/>
              <p:nvPr/>
            </p:nvSpPr>
            <p:spPr>
              <a:xfrm>
                <a:off x="3913" y="95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67" name="Google Shape;6267;g15d961c301f_0_12918"/>
              <p:cNvSpPr/>
              <p:nvPr/>
            </p:nvSpPr>
            <p:spPr>
              <a:xfrm>
                <a:off x="3913" y="86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68" name="Google Shape;6268;g15d961c301f_0_12918"/>
              <p:cNvSpPr/>
              <p:nvPr/>
            </p:nvSpPr>
            <p:spPr>
              <a:xfrm>
                <a:off x="3913" y="112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69" name="Google Shape;6269;g15d961c301f_0_12918"/>
              <p:cNvSpPr/>
              <p:nvPr/>
            </p:nvSpPr>
            <p:spPr>
              <a:xfrm>
                <a:off x="3913" y="103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70" name="Google Shape;6270;g15d961c301f_0_12918"/>
              <p:cNvSpPr/>
              <p:nvPr/>
            </p:nvSpPr>
            <p:spPr>
              <a:xfrm>
                <a:off x="3913" y="121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71" name="Google Shape;6271;g15d961c301f_0_12918"/>
              <p:cNvSpPr/>
              <p:nvPr/>
            </p:nvSpPr>
            <p:spPr>
              <a:xfrm>
                <a:off x="3761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72" name="Google Shape;6272;g15d961c301f_0_12918"/>
              <p:cNvSpPr/>
              <p:nvPr/>
            </p:nvSpPr>
            <p:spPr>
              <a:xfrm>
                <a:off x="3685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73" name="Google Shape;6273;g15d961c301f_0_12918"/>
              <p:cNvSpPr/>
              <p:nvPr/>
            </p:nvSpPr>
            <p:spPr>
              <a:xfrm>
                <a:off x="3761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74" name="Google Shape;6274;g15d961c301f_0_12918"/>
              <p:cNvSpPr/>
              <p:nvPr/>
            </p:nvSpPr>
            <p:spPr>
              <a:xfrm>
                <a:off x="3685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75" name="Google Shape;6275;g15d961c301f_0_12918"/>
              <p:cNvSpPr/>
              <p:nvPr/>
            </p:nvSpPr>
            <p:spPr>
              <a:xfrm>
                <a:off x="3685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76" name="Google Shape;6276;g15d961c301f_0_12918"/>
              <p:cNvSpPr/>
              <p:nvPr/>
            </p:nvSpPr>
            <p:spPr>
              <a:xfrm>
                <a:off x="3761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77" name="Google Shape;6277;g15d961c301f_0_12918"/>
              <p:cNvSpPr/>
              <p:nvPr/>
            </p:nvSpPr>
            <p:spPr>
              <a:xfrm>
                <a:off x="3761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78" name="Google Shape;6278;g15d961c301f_0_12918"/>
              <p:cNvSpPr/>
              <p:nvPr/>
            </p:nvSpPr>
            <p:spPr>
              <a:xfrm>
                <a:off x="3761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79" name="Google Shape;6279;g15d961c301f_0_12918"/>
              <p:cNvSpPr/>
              <p:nvPr/>
            </p:nvSpPr>
            <p:spPr>
              <a:xfrm>
                <a:off x="3761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80" name="Google Shape;6280;g15d961c301f_0_12918"/>
              <p:cNvSpPr/>
              <p:nvPr/>
            </p:nvSpPr>
            <p:spPr>
              <a:xfrm>
                <a:off x="3761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81" name="Google Shape;6281;g15d961c301f_0_12918"/>
              <p:cNvSpPr/>
              <p:nvPr/>
            </p:nvSpPr>
            <p:spPr>
              <a:xfrm>
                <a:off x="3761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82" name="Google Shape;6282;g15d961c301f_0_12918"/>
              <p:cNvSpPr/>
              <p:nvPr/>
            </p:nvSpPr>
            <p:spPr>
              <a:xfrm>
                <a:off x="3761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83" name="Google Shape;6283;g15d961c301f_0_12918"/>
              <p:cNvSpPr/>
              <p:nvPr/>
            </p:nvSpPr>
            <p:spPr>
              <a:xfrm>
                <a:off x="3837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84" name="Google Shape;6284;g15d961c301f_0_12918"/>
              <p:cNvSpPr/>
              <p:nvPr/>
            </p:nvSpPr>
            <p:spPr>
              <a:xfrm>
                <a:off x="3761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85" name="Google Shape;6285;g15d961c301f_0_12918"/>
              <p:cNvSpPr/>
              <p:nvPr/>
            </p:nvSpPr>
            <p:spPr>
              <a:xfrm>
                <a:off x="3761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86" name="Google Shape;6286;g15d961c301f_0_12918"/>
              <p:cNvSpPr/>
              <p:nvPr/>
            </p:nvSpPr>
            <p:spPr>
              <a:xfrm>
                <a:off x="3761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87" name="Google Shape;6287;g15d961c301f_0_12918"/>
              <p:cNvSpPr/>
              <p:nvPr/>
            </p:nvSpPr>
            <p:spPr>
              <a:xfrm>
                <a:off x="3761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88" name="Google Shape;6288;g15d961c301f_0_12918"/>
              <p:cNvSpPr/>
              <p:nvPr/>
            </p:nvSpPr>
            <p:spPr>
              <a:xfrm>
                <a:off x="3761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89" name="Google Shape;6289;g15d961c301f_0_12918"/>
              <p:cNvSpPr/>
              <p:nvPr/>
            </p:nvSpPr>
            <p:spPr>
              <a:xfrm>
                <a:off x="3837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90" name="Google Shape;6290;g15d961c301f_0_12918"/>
              <p:cNvSpPr/>
              <p:nvPr/>
            </p:nvSpPr>
            <p:spPr>
              <a:xfrm>
                <a:off x="3837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91" name="Google Shape;6291;g15d961c301f_0_12918"/>
              <p:cNvSpPr/>
              <p:nvPr/>
            </p:nvSpPr>
            <p:spPr>
              <a:xfrm>
                <a:off x="4142" y="29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92" name="Google Shape;6292;g15d961c301f_0_12918"/>
              <p:cNvSpPr/>
              <p:nvPr/>
            </p:nvSpPr>
            <p:spPr>
              <a:xfrm>
                <a:off x="4218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93" name="Google Shape;6293;g15d961c301f_0_12918"/>
              <p:cNvSpPr/>
              <p:nvPr/>
            </p:nvSpPr>
            <p:spPr>
              <a:xfrm>
                <a:off x="4218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94" name="Google Shape;6294;g15d961c301f_0_12918"/>
              <p:cNvSpPr/>
              <p:nvPr/>
            </p:nvSpPr>
            <p:spPr>
              <a:xfrm>
                <a:off x="4142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95" name="Google Shape;6295;g15d961c301f_0_12918"/>
              <p:cNvSpPr/>
              <p:nvPr/>
            </p:nvSpPr>
            <p:spPr>
              <a:xfrm>
                <a:off x="4142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96" name="Google Shape;6296;g15d961c301f_0_12918"/>
              <p:cNvSpPr/>
              <p:nvPr/>
            </p:nvSpPr>
            <p:spPr>
              <a:xfrm>
                <a:off x="4218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97" name="Google Shape;6297;g15d961c301f_0_12918"/>
              <p:cNvSpPr/>
              <p:nvPr/>
            </p:nvSpPr>
            <p:spPr>
              <a:xfrm>
                <a:off x="4218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98" name="Google Shape;6298;g15d961c301f_0_12918"/>
              <p:cNvSpPr/>
              <p:nvPr/>
            </p:nvSpPr>
            <p:spPr>
              <a:xfrm>
                <a:off x="4218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99" name="Google Shape;6299;g15d961c301f_0_12918"/>
              <p:cNvSpPr/>
              <p:nvPr/>
            </p:nvSpPr>
            <p:spPr>
              <a:xfrm>
                <a:off x="4218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00" name="Google Shape;6300;g15d961c301f_0_12918"/>
              <p:cNvSpPr/>
              <p:nvPr/>
            </p:nvSpPr>
            <p:spPr>
              <a:xfrm>
                <a:off x="4218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01" name="Google Shape;6301;g15d961c301f_0_12918"/>
              <p:cNvSpPr/>
              <p:nvPr/>
            </p:nvSpPr>
            <p:spPr>
              <a:xfrm>
                <a:off x="4218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02" name="Google Shape;6302;g15d961c301f_0_12918"/>
              <p:cNvSpPr/>
              <p:nvPr/>
            </p:nvSpPr>
            <p:spPr>
              <a:xfrm>
                <a:off x="4218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03" name="Google Shape;6303;g15d961c301f_0_12918"/>
              <p:cNvSpPr/>
              <p:nvPr/>
            </p:nvSpPr>
            <p:spPr>
              <a:xfrm>
                <a:off x="4218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04" name="Google Shape;6304;g15d961c301f_0_12918"/>
              <p:cNvSpPr/>
              <p:nvPr/>
            </p:nvSpPr>
            <p:spPr>
              <a:xfrm>
                <a:off x="4218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05" name="Google Shape;6305;g15d961c301f_0_12918"/>
              <p:cNvSpPr/>
              <p:nvPr/>
            </p:nvSpPr>
            <p:spPr>
              <a:xfrm>
                <a:off x="4218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06" name="Google Shape;6306;g15d961c301f_0_12918"/>
              <p:cNvSpPr/>
              <p:nvPr/>
            </p:nvSpPr>
            <p:spPr>
              <a:xfrm>
                <a:off x="4218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07" name="Google Shape;6307;g15d961c301f_0_12918"/>
              <p:cNvSpPr/>
              <p:nvPr/>
            </p:nvSpPr>
            <p:spPr>
              <a:xfrm>
                <a:off x="4218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08" name="Google Shape;6308;g15d961c301f_0_12918"/>
              <p:cNvSpPr/>
              <p:nvPr/>
            </p:nvSpPr>
            <p:spPr>
              <a:xfrm>
                <a:off x="4218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09" name="Google Shape;6309;g15d961c301f_0_12918"/>
              <p:cNvSpPr/>
              <p:nvPr/>
            </p:nvSpPr>
            <p:spPr>
              <a:xfrm>
                <a:off x="4218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10" name="Google Shape;6310;g15d961c301f_0_12918"/>
              <p:cNvSpPr/>
              <p:nvPr/>
            </p:nvSpPr>
            <p:spPr>
              <a:xfrm>
                <a:off x="4218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11" name="Google Shape;6311;g15d961c301f_0_12918"/>
              <p:cNvSpPr/>
              <p:nvPr/>
            </p:nvSpPr>
            <p:spPr>
              <a:xfrm>
                <a:off x="4218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12" name="Google Shape;6312;g15d961c301f_0_12918"/>
              <p:cNvSpPr/>
              <p:nvPr/>
            </p:nvSpPr>
            <p:spPr>
              <a:xfrm>
                <a:off x="4294" y="72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13" name="Google Shape;6313;g15d961c301f_0_12918"/>
              <p:cNvSpPr/>
              <p:nvPr/>
            </p:nvSpPr>
            <p:spPr>
              <a:xfrm>
                <a:off x="4294" y="134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14" name="Google Shape;6314;g15d961c301f_0_12918"/>
              <p:cNvSpPr/>
              <p:nvPr/>
            </p:nvSpPr>
            <p:spPr>
              <a:xfrm>
                <a:off x="4294" y="187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16" y="0"/>
                    </a:moveTo>
                    <a:lnTo>
                      <a:pt x="0" y="31"/>
                    </a:lnTo>
                    <a:lnTo>
                      <a:pt x="16" y="61"/>
                    </a:lnTo>
                    <a:lnTo>
                      <a:pt x="56" y="61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15" name="Google Shape;6315;g15d961c301f_0_12918"/>
              <p:cNvSpPr/>
              <p:nvPr/>
            </p:nvSpPr>
            <p:spPr>
              <a:xfrm>
                <a:off x="4218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16" name="Google Shape;6316;g15d961c301f_0_12918"/>
              <p:cNvSpPr/>
              <p:nvPr/>
            </p:nvSpPr>
            <p:spPr>
              <a:xfrm>
                <a:off x="4294" y="178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17" name="Google Shape;6317;g15d961c301f_0_12918"/>
              <p:cNvSpPr/>
              <p:nvPr/>
            </p:nvSpPr>
            <p:spPr>
              <a:xfrm>
                <a:off x="4294" y="143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18" name="Google Shape;6318;g15d961c301f_0_12918"/>
              <p:cNvSpPr/>
              <p:nvPr/>
            </p:nvSpPr>
            <p:spPr>
              <a:xfrm>
                <a:off x="4294" y="152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16" y="0"/>
                    </a:moveTo>
                    <a:lnTo>
                      <a:pt x="0" y="30"/>
                    </a:lnTo>
                    <a:lnTo>
                      <a:pt x="16" y="61"/>
                    </a:lnTo>
                    <a:lnTo>
                      <a:pt x="56" y="61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19" name="Google Shape;6319;g15d961c301f_0_12918"/>
              <p:cNvSpPr/>
              <p:nvPr/>
            </p:nvSpPr>
            <p:spPr>
              <a:xfrm>
                <a:off x="4294" y="169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20" name="Google Shape;6320;g15d961c301f_0_12918"/>
              <p:cNvSpPr/>
              <p:nvPr/>
            </p:nvSpPr>
            <p:spPr>
              <a:xfrm>
                <a:off x="4294" y="160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21" name="Google Shape;6321;g15d961c301f_0_12918"/>
              <p:cNvSpPr/>
              <p:nvPr/>
            </p:nvSpPr>
            <p:spPr>
              <a:xfrm>
                <a:off x="4218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22" name="Google Shape;6322;g15d961c301f_0_12918"/>
              <p:cNvSpPr/>
              <p:nvPr/>
            </p:nvSpPr>
            <p:spPr>
              <a:xfrm>
                <a:off x="4294" y="99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23" name="Google Shape;6323;g15d961c301f_0_12918"/>
              <p:cNvSpPr/>
              <p:nvPr/>
            </p:nvSpPr>
            <p:spPr>
              <a:xfrm>
                <a:off x="4294" y="90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24" name="Google Shape;6324;g15d961c301f_0_12918"/>
              <p:cNvSpPr/>
              <p:nvPr/>
            </p:nvSpPr>
            <p:spPr>
              <a:xfrm>
                <a:off x="4294" y="108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25" name="Google Shape;6325;g15d961c301f_0_12918"/>
              <p:cNvSpPr/>
              <p:nvPr/>
            </p:nvSpPr>
            <p:spPr>
              <a:xfrm>
                <a:off x="4294" y="117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26" name="Google Shape;6326;g15d961c301f_0_12918"/>
              <p:cNvSpPr/>
              <p:nvPr/>
            </p:nvSpPr>
            <p:spPr>
              <a:xfrm>
                <a:off x="4294" y="82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27" name="Google Shape;6327;g15d961c301f_0_12918"/>
              <p:cNvSpPr/>
              <p:nvPr/>
            </p:nvSpPr>
            <p:spPr>
              <a:xfrm>
                <a:off x="4294" y="47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28" name="Google Shape;6328;g15d961c301f_0_12918"/>
              <p:cNvSpPr/>
              <p:nvPr/>
            </p:nvSpPr>
            <p:spPr>
              <a:xfrm>
                <a:off x="4294" y="125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29" name="Google Shape;6329;g15d961c301f_0_12918"/>
              <p:cNvSpPr/>
              <p:nvPr/>
            </p:nvSpPr>
            <p:spPr>
              <a:xfrm>
                <a:off x="4294" y="55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30" name="Google Shape;6330;g15d961c301f_0_12918"/>
              <p:cNvSpPr/>
              <p:nvPr/>
            </p:nvSpPr>
            <p:spPr>
              <a:xfrm>
                <a:off x="4294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31" name="Google Shape;6331;g15d961c301f_0_12918"/>
              <p:cNvSpPr/>
              <p:nvPr/>
            </p:nvSpPr>
            <p:spPr>
              <a:xfrm>
                <a:off x="3990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32" name="Google Shape;6332;g15d961c301f_0_12918"/>
              <p:cNvSpPr/>
              <p:nvPr/>
            </p:nvSpPr>
            <p:spPr>
              <a:xfrm>
                <a:off x="4066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33" name="Google Shape;6333;g15d961c301f_0_12918"/>
              <p:cNvSpPr/>
              <p:nvPr/>
            </p:nvSpPr>
            <p:spPr>
              <a:xfrm>
                <a:off x="4066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34" name="Google Shape;6334;g15d961c301f_0_12918"/>
              <p:cNvSpPr/>
              <p:nvPr/>
            </p:nvSpPr>
            <p:spPr>
              <a:xfrm>
                <a:off x="4066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35" name="Google Shape;6335;g15d961c301f_0_12918"/>
              <p:cNvSpPr/>
              <p:nvPr/>
            </p:nvSpPr>
            <p:spPr>
              <a:xfrm>
                <a:off x="4066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36" name="Google Shape;6336;g15d961c301f_0_12918"/>
              <p:cNvSpPr/>
              <p:nvPr/>
            </p:nvSpPr>
            <p:spPr>
              <a:xfrm>
                <a:off x="4066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37" name="Google Shape;6337;g15d961c301f_0_12918"/>
              <p:cNvSpPr/>
              <p:nvPr/>
            </p:nvSpPr>
            <p:spPr>
              <a:xfrm>
                <a:off x="4066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38" name="Google Shape;6338;g15d961c301f_0_12918"/>
              <p:cNvSpPr/>
              <p:nvPr/>
            </p:nvSpPr>
            <p:spPr>
              <a:xfrm>
                <a:off x="4066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39" name="Google Shape;6339;g15d961c301f_0_12918"/>
              <p:cNvSpPr/>
              <p:nvPr/>
            </p:nvSpPr>
            <p:spPr>
              <a:xfrm>
                <a:off x="4066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40" name="Google Shape;6340;g15d961c301f_0_12918"/>
              <p:cNvSpPr/>
              <p:nvPr/>
            </p:nvSpPr>
            <p:spPr>
              <a:xfrm>
                <a:off x="3990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41" name="Google Shape;6341;g15d961c301f_0_12918"/>
              <p:cNvSpPr/>
              <p:nvPr/>
            </p:nvSpPr>
            <p:spPr>
              <a:xfrm>
                <a:off x="3990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42" name="Google Shape;6342;g15d961c301f_0_12918"/>
              <p:cNvSpPr/>
              <p:nvPr/>
            </p:nvSpPr>
            <p:spPr>
              <a:xfrm>
                <a:off x="3990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43" name="Google Shape;6343;g15d961c301f_0_12918"/>
              <p:cNvSpPr/>
              <p:nvPr/>
            </p:nvSpPr>
            <p:spPr>
              <a:xfrm>
                <a:off x="3990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44" name="Google Shape;6344;g15d961c301f_0_12918"/>
              <p:cNvSpPr/>
              <p:nvPr/>
            </p:nvSpPr>
            <p:spPr>
              <a:xfrm>
                <a:off x="3990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45" name="Google Shape;6345;g15d961c301f_0_12918"/>
              <p:cNvSpPr/>
              <p:nvPr/>
            </p:nvSpPr>
            <p:spPr>
              <a:xfrm>
                <a:off x="3990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46" name="Google Shape;6346;g15d961c301f_0_12918"/>
              <p:cNvSpPr/>
              <p:nvPr/>
            </p:nvSpPr>
            <p:spPr>
              <a:xfrm>
                <a:off x="3990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347" name="Google Shape;6347;g15d961c301f_0_12918"/>
              <p:cNvSpPr/>
              <p:nvPr/>
            </p:nvSpPr>
            <p:spPr>
              <a:xfrm>
                <a:off x="3990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sp>
          <p:nvSpPr>
            <p:cNvPr id="6348" name="Google Shape;6348;g15d961c301f_0_12918"/>
            <p:cNvSpPr/>
            <p:nvPr/>
          </p:nvSpPr>
          <p:spPr>
            <a:xfrm>
              <a:off x="3990" y="643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49" name="Google Shape;6349;g15d961c301f_0_12918"/>
            <p:cNvSpPr/>
            <p:nvPr/>
          </p:nvSpPr>
          <p:spPr>
            <a:xfrm>
              <a:off x="3990" y="556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50" name="Google Shape;6350;g15d961c301f_0_12918"/>
            <p:cNvSpPr/>
            <p:nvPr/>
          </p:nvSpPr>
          <p:spPr>
            <a:xfrm>
              <a:off x="3990" y="82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51" name="Google Shape;6351;g15d961c301f_0_12918"/>
            <p:cNvSpPr/>
            <p:nvPr/>
          </p:nvSpPr>
          <p:spPr>
            <a:xfrm>
              <a:off x="3990" y="729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52" name="Google Shape;6352;g15d961c301f_0_12918"/>
            <p:cNvSpPr/>
            <p:nvPr/>
          </p:nvSpPr>
          <p:spPr>
            <a:xfrm>
              <a:off x="4066" y="861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6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53" name="Google Shape;6353;g15d961c301f_0_12918"/>
            <p:cNvSpPr/>
            <p:nvPr/>
          </p:nvSpPr>
          <p:spPr>
            <a:xfrm>
              <a:off x="4142" y="108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54" name="Google Shape;6354;g15d961c301f_0_12918"/>
            <p:cNvSpPr/>
            <p:nvPr/>
          </p:nvSpPr>
          <p:spPr>
            <a:xfrm>
              <a:off x="4142" y="729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55" name="Google Shape;6355;g15d961c301f_0_12918"/>
            <p:cNvSpPr/>
            <p:nvPr/>
          </p:nvSpPr>
          <p:spPr>
            <a:xfrm>
              <a:off x="4142" y="82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56" name="Google Shape;6356;g15d961c301f_0_12918"/>
            <p:cNvSpPr/>
            <p:nvPr/>
          </p:nvSpPr>
          <p:spPr>
            <a:xfrm>
              <a:off x="4142" y="907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0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0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57" name="Google Shape;6357;g15d961c301f_0_12918"/>
            <p:cNvSpPr/>
            <p:nvPr/>
          </p:nvSpPr>
          <p:spPr>
            <a:xfrm>
              <a:off x="4142" y="1171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0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0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58" name="Google Shape;6358;g15d961c301f_0_12918"/>
            <p:cNvSpPr/>
            <p:nvPr/>
          </p:nvSpPr>
          <p:spPr>
            <a:xfrm>
              <a:off x="4142" y="993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6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59" name="Google Shape;6359;g15d961c301f_0_12918"/>
            <p:cNvSpPr/>
            <p:nvPr/>
          </p:nvSpPr>
          <p:spPr>
            <a:xfrm>
              <a:off x="4142" y="643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60" name="Google Shape;6360;g15d961c301f_0_12918"/>
            <p:cNvSpPr/>
            <p:nvPr/>
          </p:nvSpPr>
          <p:spPr>
            <a:xfrm>
              <a:off x="4142" y="556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61" name="Google Shape;6361;g15d961c301f_0_12918"/>
            <p:cNvSpPr/>
            <p:nvPr/>
          </p:nvSpPr>
          <p:spPr>
            <a:xfrm>
              <a:off x="4066" y="1649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62" name="Google Shape;6362;g15d961c301f_0_12918"/>
            <p:cNvSpPr/>
            <p:nvPr/>
          </p:nvSpPr>
          <p:spPr>
            <a:xfrm>
              <a:off x="4066" y="424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6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63" name="Google Shape;6363;g15d961c301f_0_12918"/>
            <p:cNvSpPr/>
            <p:nvPr/>
          </p:nvSpPr>
          <p:spPr>
            <a:xfrm>
              <a:off x="4142" y="1522"/>
              <a:ext cx="76" cy="61"/>
            </a:xfrm>
            <a:custGeom>
              <a:rect b="b" l="l" r="r" t="t"/>
              <a:pathLst>
                <a:path extrusionOk="0" h="61" w="76">
                  <a:moveTo>
                    <a:pt x="20" y="0"/>
                  </a:moveTo>
                  <a:lnTo>
                    <a:pt x="0" y="30"/>
                  </a:lnTo>
                  <a:lnTo>
                    <a:pt x="20" y="61"/>
                  </a:lnTo>
                  <a:lnTo>
                    <a:pt x="56" y="61"/>
                  </a:lnTo>
                  <a:lnTo>
                    <a:pt x="76" y="30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64" name="Google Shape;6364;g15d961c301f_0_12918"/>
            <p:cNvSpPr/>
            <p:nvPr/>
          </p:nvSpPr>
          <p:spPr>
            <a:xfrm>
              <a:off x="4142" y="1344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65" name="Google Shape;6365;g15d961c301f_0_12918"/>
            <p:cNvSpPr/>
            <p:nvPr/>
          </p:nvSpPr>
          <p:spPr>
            <a:xfrm>
              <a:off x="4142" y="1694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66" name="Google Shape;6366;g15d961c301f_0_12918"/>
            <p:cNvSpPr/>
            <p:nvPr/>
          </p:nvSpPr>
          <p:spPr>
            <a:xfrm>
              <a:off x="4142" y="143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6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67" name="Google Shape;6367;g15d961c301f_0_12918"/>
            <p:cNvSpPr/>
            <p:nvPr/>
          </p:nvSpPr>
          <p:spPr>
            <a:xfrm>
              <a:off x="4142" y="1608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0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0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68" name="Google Shape;6368;g15d961c301f_0_12918"/>
            <p:cNvSpPr/>
            <p:nvPr/>
          </p:nvSpPr>
          <p:spPr>
            <a:xfrm>
              <a:off x="4142" y="1257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69" name="Google Shape;6369;g15d961c301f_0_12918"/>
            <p:cNvSpPr/>
            <p:nvPr/>
          </p:nvSpPr>
          <p:spPr>
            <a:xfrm>
              <a:off x="4066" y="775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70" name="Google Shape;6370;g15d961c301f_0_12918"/>
            <p:cNvSpPr/>
            <p:nvPr/>
          </p:nvSpPr>
          <p:spPr>
            <a:xfrm>
              <a:off x="4066" y="51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6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71" name="Google Shape;6371;g15d961c301f_0_12918"/>
            <p:cNvSpPr/>
            <p:nvPr/>
          </p:nvSpPr>
          <p:spPr>
            <a:xfrm>
              <a:off x="4066" y="602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0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0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72" name="Google Shape;6372;g15d961c301f_0_12918"/>
            <p:cNvSpPr/>
            <p:nvPr/>
          </p:nvSpPr>
          <p:spPr>
            <a:xfrm>
              <a:off x="4066" y="688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73" name="Google Shape;6373;g15d961c301f_0_12918"/>
            <p:cNvSpPr/>
            <p:nvPr/>
          </p:nvSpPr>
          <p:spPr>
            <a:xfrm>
              <a:off x="957" y="643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74" name="Google Shape;6374;g15d961c301f_0_12918"/>
            <p:cNvSpPr/>
            <p:nvPr/>
          </p:nvSpPr>
          <p:spPr>
            <a:xfrm>
              <a:off x="957" y="47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0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0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75" name="Google Shape;6375;g15d961c301f_0_12918"/>
            <p:cNvSpPr/>
            <p:nvPr/>
          </p:nvSpPr>
          <p:spPr>
            <a:xfrm>
              <a:off x="1338" y="251"/>
              <a:ext cx="76" cy="66"/>
            </a:xfrm>
            <a:custGeom>
              <a:rect b="b" l="l" r="r" t="t"/>
              <a:pathLst>
                <a:path extrusionOk="0" h="66" w="76">
                  <a:moveTo>
                    <a:pt x="15" y="0"/>
                  </a:moveTo>
                  <a:lnTo>
                    <a:pt x="0" y="31"/>
                  </a:lnTo>
                  <a:lnTo>
                    <a:pt x="15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76" name="Google Shape;6376;g15d961c301f_0_12918"/>
            <p:cNvSpPr/>
            <p:nvPr/>
          </p:nvSpPr>
          <p:spPr>
            <a:xfrm>
              <a:off x="1262" y="556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66"/>
                  </a:move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lnTo>
                    <a:pt x="0" y="31"/>
                  </a:lnTo>
                  <a:lnTo>
                    <a:pt x="20" y="66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77" name="Google Shape;6377;g15d961c301f_0_12918"/>
            <p:cNvSpPr/>
            <p:nvPr/>
          </p:nvSpPr>
          <p:spPr>
            <a:xfrm>
              <a:off x="1490" y="338"/>
              <a:ext cx="72" cy="66"/>
            </a:xfrm>
            <a:custGeom>
              <a:rect b="b" l="l" r="r" t="t"/>
              <a:pathLst>
                <a:path extrusionOk="0" h="66" w="72">
                  <a:moveTo>
                    <a:pt x="16" y="0"/>
                  </a:moveTo>
                  <a:lnTo>
                    <a:pt x="0" y="30"/>
                  </a:lnTo>
                  <a:lnTo>
                    <a:pt x="16" y="66"/>
                  </a:lnTo>
                  <a:lnTo>
                    <a:pt x="56" y="66"/>
                  </a:lnTo>
                  <a:lnTo>
                    <a:pt x="72" y="30"/>
                  </a:lnTo>
                  <a:lnTo>
                    <a:pt x="5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78" name="Google Shape;6378;g15d961c301f_0_12918"/>
            <p:cNvSpPr/>
            <p:nvPr/>
          </p:nvSpPr>
          <p:spPr>
            <a:xfrm>
              <a:off x="1033" y="510"/>
              <a:ext cx="76" cy="66"/>
            </a:xfrm>
            <a:custGeom>
              <a:rect b="b" l="l" r="r" t="t"/>
              <a:pathLst>
                <a:path extrusionOk="0" h="66" w="76">
                  <a:moveTo>
                    <a:pt x="21" y="66"/>
                  </a:move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1" y="0"/>
                  </a:lnTo>
                  <a:lnTo>
                    <a:pt x="0" y="36"/>
                  </a:lnTo>
                  <a:lnTo>
                    <a:pt x="21" y="66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79" name="Google Shape;6379;g15d961c301f_0_12918"/>
            <p:cNvSpPr/>
            <p:nvPr/>
          </p:nvSpPr>
          <p:spPr>
            <a:xfrm>
              <a:off x="1262" y="206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66"/>
                  </a:move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lnTo>
                    <a:pt x="0" y="35"/>
                  </a:lnTo>
                  <a:lnTo>
                    <a:pt x="20" y="66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80" name="Google Shape;6380;g15d961c301f_0_12918"/>
            <p:cNvSpPr/>
            <p:nvPr/>
          </p:nvSpPr>
          <p:spPr>
            <a:xfrm>
              <a:off x="1186" y="51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6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81" name="Google Shape;6381;g15d961c301f_0_12918"/>
            <p:cNvSpPr/>
            <p:nvPr/>
          </p:nvSpPr>
          <p:spPr>
            <a:xfrm>
              <a:off x="805" y="556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82" name="Google Shape;6382;g15d961c301f_0_12918"/>
            <p:cNvSpPr/>
            <p:nvPr/>
          </p:nvSpPr>
          <p:spPr>
            <a:xfrm>
              <a:off x="2928" y="383"/>
              <a:ext cx="76" cy="61"/>
            </a:xfrm>
            <a:custGeom>
              <a:rect b="b" l="l" r="r" t="t"/>
              <a:pathLst>
                <a:path extrusionOk="0" h="61" w="76">
                  <a:moveTo>
                    <a:pt x="20" y="0"/>
                  </a:moveTo>
                  <a:lnTo>
                    <a:pt x="0" y="31"/>
                  </a:lnTo>
                  <a:lnTo>
                    <a:pt x="20" y="61"/>
                  </a:lnTo>
                  <a:lnTo>
                    <a:pt x="56" y="61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6383" name="Google Shape;6383;g15d961c301f_0_12918"/>
          <p:cNvSpPr txBox="1"/>
          <p:nvPr>
            <p:ph idx="1" type="body"/>
          </p:nvPr>
        </p:nvSpPr>
        <p:spPr>
          <a:xfrm>
            <a:off x="718820" y="739824"/>
            <a:ext cx="6972300" cy="232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b="1" sz="4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0">
                <a:solidFill>
                  <a:schemeClr val="dk1"/>
                </a:solidFill>
              </a:defRPr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84" name="Google Shape;6384;g15d961c301f_0_12918"/>
          <p:cNvSpPr txBox="1"/>
          <p:nvPr>
            <p:ph idx="2" type="body"/>
          </p:nvPr>
        </p:nvSpPr>
        <p:spPr>
          <a:xfrm>
            <a:off x="718820" y="3177336"/>
            <a:ext cx="51867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None/>
              <a:defRPr b="0" sz="2400">
                <a:solidFill>
                  <a:srgbClr val="47B2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6385" name="Google Shape;6385;g15d961c301f_0_129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500" cy="232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center">
  <p:cSld name="Transition center">
    <p:spTree>
      <p:nvGrpSpPr>
        <p:cNvPr id="6386" name="Shape 6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7" name="Google Shape;6387;g15d961c301f_0_13763"/>
          <p:cNvSpPr/>
          <p:nvPr/>
        </p:nvSpPr>
        <p:spPr>
          <a:xfrm>
            <a:off x="0" y="0"/>
            <a:ext cx="9144000" cy="5157000"/>
          </a:xfrm>
          <a:prstGeom prst="rect">
            <a:avLst/>
          </a:prstGeom>
          <a:solidFill>
            <a:srgbClr val="0077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388" name="Google Shape;6388;g15d961c301f_0_13763"/>
          <p:cNvPicPr preferRelativeResize="0"/>
          <p:nvPr/>
        </p:nvPicPr>
        <p:blipFill rotWithShape="1">
          <a:blip r:embed="rId2">
            <a:alphaModFix/>
          </a:blip>
          <a:srcRect b="0" l="3462" r="3462" t="0"/>
          <a:stretch/>
        </p:blipFill>
        <p:spPr>
          <a:xfrm>
            <a:off x="0" y="8821"/>
            <a:ext cx="9144000" cy="5141719"/>
          </a:xfrm>
          <a:prstGeom prst="rect">
            <a:avLst/>
          </a:prstGeom>
          <a:noFill/>
          <a:ln>
            <a:noFill/>
          </a:ln>
        </p:spPr>
      </p:pic>
      <p:sp>
        <p:nvSpPr>
          <p:cNvPr id="6389" name="Google Shape;6389;g15d961c301f_0_13763"/>
          <p:cNvSpPr txBox="1"/>
          <p:nvPr>
            <p:ph type="title"/>
          </p:nvPr>
        </p:nvSpPr>
        <p:spPr>
          <a:xfrm>
            <a:off x="647700" y="1414112"/>
            <a:ext cx="7848600" cy="23199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0" spcFirstLastPara="1" rIns="0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390" name="Google Shape;6390;g15d961c301f_0_137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8150" y="4729700"/>
            <a:ext cx="676500" cy="232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6391" name="Shape 6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2" name="Google Shape;6392;g15d961c301f_0_13768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393" name="Google Shape;6393;g15d961c301f_0_137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500" cy="232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vice Image with logo">
  <p:cSld name="Device Image with logo"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110"/>
          <p:cNvSpPr/>
          <p:nvPr/>
        </p:nvSpPr>
        <p:spPr>
          <a:xfrm>
            <a:off x="0" y="2381"/>
            <a:ext cx="4919700" cy="5154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8" name="Google Shape;968;p110"/>
          <p:cNvSpPr/>
          <p:nvPr>
            <p:ph idx="2" type="pic"/>
          </p:nvPr>
        </p:nvSpPr>
        <p:spPr>
          <a:xfrm>
            <a:off x="1558290" y="973931"/>
            <a:ext cx="1798200" cy="3200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9" name="Google Shape;969;p110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70" name="Google Shape;970;p1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497" cy="232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Caption 2">
  <p:cSld name="Image with Caption 2">
    <p:spTree>
      <p:nvGrpSpPr>
        <p:cNvPr id="6394" name="Shape 6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5" name="Google Shape;6395;g15d961c301f_0_13771"/>
          <p:cNvSpPr/>
          <p:nvPr>
            <p:ph idx="2" type="pic"/>
          </p:nvPr>
        </p:nvSpPr>
        <p:spPr>
          <a:xfrm>
            <a:off x="4570412" y="0"/>
            <a:ext cx="4573500" cy="51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6396" name="Google Shape;6396;g15d961c301f_0_13771"/>
          <p:cNvSpPr txBox="1"/>
          <p:nvPr>
            <p:ph idx="1" type="body"/>
          </p:nvPr>
        </p:nvSpPr>
        <p:spPr>
          <a:xfrm>
            <a:off x="485036" y="625417"/>
            <a:ext cx="35880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0">
                <a:solidFill>
                  <a:schemeClr val="dk1"/>
                </a:solidFill>
              </a:defRPr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6397" name="Google Shape;6397;g15d961c301f_0_137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500" cy="232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Caption 4">
  <p:cSld name="Image with Caption 4">
    <p:spTree>
      <p:nvGrpSpPr>
        <p:cNvPr id="6398" name="Shape 6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9" name="Google Shape;6399;g15d961c301f_0_13775"/>
          <p:cNvSpPr/>
          <p:nvPr/>
        </p:nvSpPr>
        <p:spPr>
          <a:xfrm>
            <a:off x="4572000" y="2381"/>
            <a:ext cx="4572000" cy="5154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00" name="Google Shape;6400;g15d961c301f_0_13775"/>
          <p:cNvSpPr/>
          <p:nvPr>
            <p:ph idx="2" type="pic"/>
          </p:nvPr>
        </p:nvSpPr>
        <p:spPr>
          <a:xfrm>
            <a:off x="4570412" y="0"/>
            <a:ext cx="4573500" cy="51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6401" name="Google Shape;6401;g15d961c301f_0_13775"/>
          <p:cNvSpPr txBox="1"/>
          <p:nvPr>
            <p:ph idx="1" type="body"/>
          </p:nvPr>
        </p:nvSpPr>
        <p:spPr>
          <a:xfrm>
            <a:off x="443048" y="340572"/>
            <a:ext cx="3765900" cy="75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0">
                <a:solidFill>
                  <a:schemeClr val="dk1"/>
                </a:solidFill>
              </a:defRPr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02" name="Google Shape;6402;g15d961c301f_0_13775"/>
          <p:cNvSpPr txBox="1"/>
          <p:nvPr>
            <p:ph idx="3" type="body"/>
          </p:nvPr>
        </p:nvSpPr>
        <p:spPr>
          <a:xfrm>
            <a:off x="443048" y="1093593"/>
            <a:ext cx="37659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03" name="Google Shape;6403;g15d961c301f_0_13775"/>
          <p:cNvSpPr txBox="1"/>
          <p:nvPr>
            <p:ph idx="4" type="body"/>
          </p:nvPr>
        </p:nvSpPr>
        <p:spPr>
          <a:xfrm>
            <a:off x="448550" y="1559654"/>
            <a:ext cx="3768900" cy="29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indent="-298450" lvl="2" marL="1371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00"/>
              <a:buChar char="•"/>
              <a:defRPr sz="1100">
                <a:latin typeface="Open Sans"/>
                <a:ea typeface="Open Sans"/>
                <a:cs typeface="Open Sans"/>
                <a:sym typeface="Open Sans"/>
              </a:defRPr>
            </a:lvl3pPr>
            <a:lvl4pPr indent="-298450" lvl="3" marL="1828800" rtl="0" algn="l">
              <a:lnSpc>
                <a:spcPct val="90000"/>
              </a:lnSpc>
              <a:spcBef>
                <a:spcPts val="220"/>
              </a:spcBef>
              <a:spcAft>
                <a:spcPts val="0"/>
              </a:spcAft>
              <a:buSzPts val="1100"/>
              <a:buChar char="–"/>
              <a:defRPr sz="1100"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Caption">
  <p:cSld name="Image with Caption">
    <p:bg>
      <p:bgPr>
        <a:solidFill>
          <a:schemeClr val="lt1"/>
        </a:solidFill>
      </p:bgPr>
    </p:bg>
    <p:spTree>
      <p:nvGrpSpPr>
        <p:cNvPr id="6404" name="Shape 6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5" name="Google Shape;6405;g15d961c301f_0_13781"/>
          <p:cNvSpPr/>
          <p:nvPr/>
        </p:nvSpPr>
        <p:spPr>
          <a:xfrm>
            <a:off x="3176" y="0"/>
            <a:ext cx="4570500" cy="5148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06" name="Google Shape;6406;g15d961c301f_0_13781"/>
          <p:cNvSpPr/>
          <p:nvPr/>
        </p:nvSpPr>
        <p:spPr>
          <a:xfrm>
            <a:off x="4573588" y="0"/>
            <a:ext cx="4570500" cy="5148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07" name="Google Shape;6407;g15d961c301f_0_13781"/>
          <p:cNvSpPr txBox="1"/>
          <p:nvPr>
            <p:ph type="title"/>
          </p:nvPr>
        </p:nvSpPr>
        <p:spPr>
          <a:xfrm>
            <a:off x="5234940" y="785587"/>
            <a:ext cx="3451800" cy="35733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08" name="Google Shape;6408;g15d961c301f_0_13781"/>
          <p:cNvSpPr/>
          <p:nvPr>
            <p:ph idx="2" type="pic"/>
          </p:nvPr>
        </p:nvSpPr>
        <p:spPr>
          <a:xfrm>
            <a:off x="458788" y="747169"/>
            <a:ext cx="3634800" cy="3657000"/>
          </a:xfrm>
          <a:prstGeom prst="ellipse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6409" name="Google Shape;6409;g15d961c301f_0_13781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410" name="Google Shape;6410;g15d961c301f_0_137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500" cy="232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vice Image with logo">
  <p:cSld name="Device Image with logo">
    <p:spTree>
      <p:nvGrpSpPr>
        <p:cNvPr id="6411" name="Shape 6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2" name="Google Shape;6412;g15d961c301f_0_13788"/>
          <p:cNvSpPr/>
          <p:nvPr/>
        </p:nvSpPr>
        <p:spPr>
          <a:xfrm>
            <a:off x="0" y="2381"/>
            <a:ext cx="4919700" cy="5154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13" name="Google Shape;6413;g15d961c301f_0_13788"/>
          <p:cNvSpPr/>
          <p:nvPr>
            <p:ph idx="2" type="pic"/>
          </p:nvPr>
        </p:nvSpPr>
        <p:spPr>
          <a:xfrm>
            <a:off x="1558290" y="973931"/>
            <a:ext cx="1798200" cy="3200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2550" lIns="145125" spcFirstLastPara="1" rIns="145125" wrap="square" tIns="72550">
            <a:noAutofit/>
          </a:bodyPr>
          <a:lstStyle>
            <a:lvl1pPr lv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6414" name="Google Shape;6414;g15d961c301f_0_13788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415" name="Google Shape;6415;g15d961c301f_0_137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500" cy="232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device with logo">
  <p:cSld name="Image device with logo">
    <p:spTree>
      <p:nvGrpSpPr>
        <p:cNvPr id="6416" name="Shape 6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7" name="Google Shape;6417;g15d961c301f_0_13793"/>
          <p:cNvSpPr/>
          <p:nvPr/>
        </p:nvSpPr>
        <p:spPr>
          <a:xfrm>
            <a:off x="2836325" y="2381"/>
            <a:ext cx="6307800" cy="5154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418" name="Google Shape;6418;g15d961c301f_0_13793"/>
          <p:cNvPicPr preferRelativeResize="0"/>
          <p:nvPr/>
        </p:nvPicPr>
        <p:blipFill rotWithShape="1">
          <a:blip r:embed="rId2">
            <a:alphaModFix/>
          </a:blip>
          <a:srcRect b="14026" l="0" r="0" t="-929"/>
          <a:stretch/>
        </p:blipFill>
        <p:spPr>
          <a:xfrm>
            <a:off x="3133276" y="751246"/>
            <a:ext cx="5779725" cy="3499284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6600000" dist="171450">
              <a:srgbClr val="000000">
                <a:alpha val="20000"/>
              </a:srgbClr>
            </a:outerShdw>
          </a:effectLst>
        </p:spPr>
      </p:pic>
      <p:sp>
        <p:nvSpPr>
          <p:cNvPr id="6419" name="Google Shape;6419;g15d961c301f_0_13793"/>
          <p:cNvSpPr/>
          <p:nvPr>
            <p:ph idx="2" type="pic"/>
          </p:nvPr>
        </p:nvSpPr>
        <p:spPr>
          <a:xfrm>
            <a:off x="3129547" y="1083681"/>
            <a:ext cx="5785800" cy="3166800"/>
          </a:xfrm>
          <a:prstGeom prst="round2SameRect">
            <a:avLst>
              <a:gd fmla="val 0" name="adj1"/>
              <a:gd fmla="val 0" name="adj2"/>
            </a:avLst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with Content_1">
  <p:cSld name="Logo with Content_1">
    <p:bg>
      <p:bgPr>
        <a:solidFill>
          <a:schemeClr val="lt1"/>
        </a:solidFill>
      </p:bgPr>
    </p:bg>
    <p:spTree>
      <p:nvGrpSpPr>
        <p:cNvPr id="6420" name="Shape 6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1" name="Google Shape;6421;g15d961c301f_0_13797"/>
          <p:cNvSpPr/>
          <p:nvPr/>
        </p:nvSpPr>
        <p:spPr>
          <a:xfrm>
            <a:off x="3176" y="0"/>
            <a:ext cx="3148500" cy="5148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22" name="Google Shape;6422;g15d961c301f_0_13797"/>
          <p:cNvSpPr/>
          <p:nvPr/>
        </p:nvSpPr>
        <p:spPr>
          <a:xfrm>
            <a:off x="3145536" y="0"/>
            <a:ext cx="5998500" cy="5148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23" name="Google Shape;6423;g15d961c301f_0_13797"/>
          <p:cNvSpPr txBox="1"/>
          <p:nvPr>
            <p:ph type="title"/>
          </p:nvPr>
        </p:nvSpPr>
        <p:spPr>
          <a:xfrm>
            <a:off x="3651504" y="785587"/>
            <a:ext cx="5035200" cy="35733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24" name="Google Shape;6424;g15d961c301f_0_13797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425" name="Google Shape;6425;g15d961c301f_0_137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500" cy="232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with Quote">
  <p:cSld name="Logo with Quote">
    <p:bg>
      <p:bgPr>
        <a:solidFill>
          <a:schemeClr val="lt1"/>
        </a:solidFill>
      </p:bgPr>
    </p:bg>
    <p:spTree>
      <p:nvGrpSpPr>
        <p:cNvPr id="6426" name="Shape 6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7" name="Google Shape;6427;g15d961c301f_0_13803"/>
          <p:cNvSpPr/>
          <p:nvPr/>
        </p:nvSpPr>
        <p:spPr>
          <a:xfrm>
            <a:off x="3176" y="0"/>
            <a:ext cx="3148500" cy="5148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28" name="Google Shape;6428;g15d961c301f_0_13803"/>
          <p:cNvSpPr/>
          <p:nvPr/>
        </p:nvSpPr>
        <p:spPr>
          <a:xfrm>
            <a:off x="3145536" y="0"/>
            <a:ext cx="5998500" cy="514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29" name="Google Shape;6429;g15d961c301f_0_13803"/>
          <p:cNvSpPr txBox="1"/>
          <p:nvPr>
            <p:ph type="title"/>
          </p:nvPr>
        </p:nvSpPr>
        <p:spPr>
          <a:xfrm>
            <a:off x="3651504" y="1580199"/>
            <a:ext cx="5035200" cy="27174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b="0" i="1"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30" name="Google Shape;6430;g15d961c301f_0_13803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6431" name="Google Shape;6431;g15d961c301f_0_13803"/>
          <p:cNvGrpSpPr/>
          <p:nvPr/>
        </p:nvGrpSpPr>
        <p:grpSpPr>
          <a:xfrm>
            <a:off x="5831598" y="764446"/>
            <a:ext cx="662948" cy="577770"/>
            <a:chOff x="688975" y="1885950"/>
            <a:chExt cx="484505" cy="421853"/>
          </a:xfrm>
        </p:grpSpPr>
        <p:sp>
          <p:nvSpPr>
            <p:cNvPr id="6432" name="Google Shape;6432;g15d961c301f_0_13803"/>
            <p:cNvSpPr/>
            <p:nvPr/>
          </p:nvSpPr>
          <p:spPr>
            <a:xfrm>
              <a:off x="688975" y="1885950"/>
              <a:ext cx="225425" cy="421853"/>
            </a:xfrm>
            <a:custGeom>
              <a:rect b="b" l="l" r="r" t="t"/>
              <a:pathLst>
                <a:path extrusionOk="0" h="191" w="102">
                  <a:moveTo>
                    <a:pt x="65" y="64"/>
                  </a:moveTo>
                  <a:cubicBezTo>
                    <a:pt x="79" y="47"/>
                    <a:pt x="102" y="38"/>
                    <a:pt x="102" y="38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51" y="6"/>
                    <a:pt x="24" y="34"/>
                  </a:cubicBezTo>
                  <a:cubicBezTo>
                    <a:pt x="0" y="59"/>
                    <a:pt x="0" y="95"/>
                    <a:pt x="0" y="9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77"/>
                    <a:pt x="65" y="64"/>
                  </a:cubicBezTo>
                  <a:close/>
                </a:path>
              </a:pathLst>
            </a:custGeom>
            <a:solidFill>
              <a:srgbClr val="7FFFF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433" name="Google Shape;6433;g15d961c301f_0_13803"/>
            <p:cNvSpPr/>
            <p:nvPr/>
          </p:nvSpPr>
          <p:spPr>
            <a:xfrm>
              <a:off x="948055" y="1885950"/>
              <a:ext cx="225425" cy="421853"/>
            </a:xfrm>
            <a:custGeom>
              <a:rect b="b" l="l" r="r" t="t"/>
              <a:pathLst>
                <a:path extrusionOk="0" h="191" w="102">
                  <a:moveTo>
                    <a:pt x="65" y="64"/>
                  </a:moveTo>
                  <a:cubicBezTo>
                    <a:pt x="79" y="47"/>
                    <a:pt x="102" y="38"/>
                    <a:pt x="102" y="38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51" y="6"/>
                    <a:pt x="24" y="34"/>
                  </a:cubicBezTo>
                  <a:cubicBezTo>
                    <a:pt x="0" y="59"/>
                    <a:pt x="0" y="95"/>
                    <a:pt x="0" y="9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77"/>
                    <a:pt x="65" y="64"/>
                  </a:cubicBezTo>
                  <a:close/>
                </a:path>
              </a:pathLst>
            </a:custGeom>
            <a:solidFill>
              <a:srgbClr val="7FFFF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6434" name="Google Shape;6434;g15d961c301f_0_138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500" cy="232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with Content_2">
  <p:cSld name="Logo with Content_2">
    <p:bg>
      <p:bgPr>
        <a:solidFill>
          <a:schemeClr val="lt1"/>
        </a:solidFill>
      </p:bgPr>
    </p:bg>
    <p:spTree>
      <p:nvGrpSpPr>
        <p:cNvPr id="6435" name="Shape 6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6" name="Google Shape;6436;g15d961c301f_0_13812"/>
          <p:cNvSpPr/>
          <p:nvPr/>
        </p:nvSpPr>
        <p:spPr>
          <a:xfrm>
            <a:off x="3176" y="0"/>
            <a:ext cx="3148500" cy="5148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37" name="Google Shape;6437;g15d961c301f_0_13812"/>
          <p:cNvSpPr/>
          <p:nvPr/>
        </p:nvSpPr>
        <p:spPr>
          <a:xfrm>
            <a:off x="3145536" y="0"/>
            <a:ext cx="5998500" cy="514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38" name="Google Shape;6438;g15d961c301f_0_13812"/>
          <p:cNvSpPr txBox="1"/>
          <p:nvPr>
            <p:ph type="title"/>
          </p:nvPr>
        </p:nvSpPr>
        <p:spPr>
          <a:xfrm>
            <a:off x="3651504" y="785587"/>
            <a:ext cx="5035200" cy="35733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39" name="Google Shape;6439;g15d961c301f_0_13812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440" name="Google Shape;6440;g15d961c301f_0_138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500" cy="232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with Quote 2">
  <p:cSld name="Logo with Quote 2">
    <p:bg>
      <p:bgPr>
        <a:solidFill>
          <a:schemeClr val="lt1"/>
        </a:solidFill>
      </p:bgPr>
    </p:bg>
    <p:spTree>
      <p:nvGrpSpPr>
        <p:cNvPr id="6441" name="Shape 6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2" name="Google Shape;6442;g15d961c301f_0_13818"/>
          <p:cNvSpPr/>
          <p:nvPr/>
        </p:nvSpPr>
        <p:spPr>
          <a:xfrm>
            <a:off x="4572000" y="0"/>
            <a:ext cx="4572000" cy="5148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43" name="Google Shape;6443;g15d961c301f_0_13818"/>
          <p:cNvSpPr txBox="1"/>
          <p:nvPr>
            <p:ph type="title"/>
          </p:nvPr>
        </p:nvSpPr>
        <p:spPr>
          <a:xfrm>
            <a:off x="5029200" y="1641343"/>
            <a:ext cx="3657600" cy="27174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Open Sans"/>
              <a:buNone/>
              <a:defRPr b="0" i="1" sz="20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44" name="Google Shape;6444;g15d961c301f_0_13818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6445" name="Google Shape;6445;g15d961c301f_0_13818"/>
          <p:cNvGrpSpPr/>
          <p:nvPr/>
        </p:nvGrpSpPr>
        <p:grpSpPr>
          <a:xfrm>
            <a:off x="6526542" y="764446"/>
            <a:ext cx="662948" cy="577770"/>
            <a:chOff x="688975" y="1885950"/>
            <a:chExt cx="484505" cy="421853"/>
          </a:xfrm>
        </p:grpSpPr>
        <p:sp>
          <p:nvSpPr>
            <p:cNvPr id="6446" name="Google Shape;6446;g15d961c301f_0_13818"/>
            <p:cNvSpPr/>
            <p:nvPr/>
          </p:nvSpPr>
          <p:spPr>
            <a:xfrm>
              <a:off x="688975" y="1885950"/>
              <a:ext cx="225425" cy="421853"/>
            </a:xfrm>
            <a:custGeom>
              <a:rect b="b" l="l" r="r" t="t"/>
              <a:pathLst>
                <a:path extrusionOk="0" h="191" w="102">
                  <a:moveTo>
                    <a:pt x="65" y="64"/>
                  </a:moveTo>
                  <a:cubicBezTo>
                    <a:pt x="79" y="47"/>
                    <a:pt x="102" y="38"/>
                    <a:pt x="102" y="38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51" y="6"/>
                    <a:pt x="24" y="34"/>
                  </a:cubicBezTo>
                  <a:cubicBezTo>
                    <a:pt x="0" y="59"/>
                    <a:pt x="0" y="95"/>
                    <a:pt x="0" y="9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77"/>
                    <a:pt x="65" y="64"/>
                  </a:cubicBezTo>
                  <a:close/>
                </a:path>
              </a:pathLst>
            </a:custGeom>
            <a:solidFill>
              <a:srgbClr val="0077C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447" name="Google Shape;6447;g15d961c301f_0_13818"/>
            <p:cNvSpPr/>
            <p:nvPr/>
          </p:nvSpPr>
          <p:spPr>
            <a:xfrm>
              <a:off x="948055" y="1885950"/>
              <a:ext cx="225425" cy="421853"/>
            </a:xfrm>
            <a:custGeom>
              <a:rect b="b" l="l" r="r" t="t"/>
              <a:pathLst>
                <a:path extrusionOk="0" h="191" w="102">
                  <a:moveTo>
                    <a:pt x="65" y="64"/>
                  </a:moveTo>
                  <a:cubicBezTo>
                    <a:pt x="79" y="47"/>
                    <a:pt x="102" y="38"/>
                    <a:pt x="102" y="38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51" y="6"/>
                    <a:pt x="24" y="34"/>
                  </a:cubicBezTo>
                  <a:cubicBezTo>
                    <a:pt x="0" y="59"/>
                    <a:pt x="0" y="95"/>
                    <a:pt x="0" y="9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77"/>
                    <a:pt x="65" y="64"/>
                  </a:cubicBezTo>
                  <a:close/>
                </a:path>
              </a:pathLst>
            </a:custGeom>
            <a:solidFill>
              <a:srgbClr val="0077C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6448" name="Google Shape;6448;g15d961c301f_0_13818"/>
          <p:cNvSpPr/>
          <p:nvPr/>
        </p:nvSpPr>
        <p:spPr>
          <a:xfrm>
            <a:off x="0" y="0"/>
            <a:ext cx="4568700" cy="5148300"/>
          </a:xfrm>
          <a:prstGeom prst="rect">
            <a:avLst/>
          </a:prstGeom>
          <a:solidFill>
            <a:srgbClr val="0077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449" name="Google Shape;6449;g15d961c301f_0_13818"/>
          <p:cNvCxnSpPr/>
          <p:nvPr/>
        </p:nvCxnSpPr>
        <p:spPr>
          <a:xfrm>
            <a:off x="1726712" y="2802731"/>
            <a:ext cx="1152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450" name="Google Shape;6450;g15d961c301f_0_13818"/>
          <p:cNvSpPr txBox="1"/>
          <p:nvPr>
            <p:ph idx="1" type="body"/>
          </p:nvPr>
        </p:nvSpPr>
        <p:spPr>
          <a:xfrm>
            <a:off x="797762" y="3031331"/>
            <a:ext cx="3009900" cy="264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1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0">
                <a:solidFill>
                  <a:schemeClr val="dk1"/>
                </a:solidFill>
              </a:defRPr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51" name="Google Shape;6451;g15d961c301f_0_13818"/>
          <p:cNvSpPr txBox="1"/>
          <p:nvPr>
            <p:ph idx="2" type="body"/>
          </p:nvPr>
        </p:nvSpPr>
        <p:spPr>
          <a:xfrm>
            <a:off x="283412" y="3945732"/>
            <a:ext cx="4038600" cy="965700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None/>
              <a:defRPr sz="1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6452" name="Google Shape;6452;g15d961c301f_0_138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44962" y="4815975"/>
            <a:ext cx="798338" cy="274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Two Circle">
  <p:cSld name="Image Two Circle">
    <p:spTree>
      <p:nvGrpSpPr>
        <p:cNvPr id="6453" name="Shape 6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4" name="Google Shape;6454;g15d961c301f_0_13830"/>
          <p:cNvSpPr/>
          <p:nvPr/>
        </p:nvSpPr>
        <p:spPr>
          <a:xfrm>
            <a:off x="3176" y="0"/>
            <a:ext cx="9140700" cy="5148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55" name="Google Shape;6455;g15d961c301f_0_13830"/>
          <p:cNvSpPr/>
          <p:nvPr>
            <p:ph idx="2" type="pic"/>
          </p:nvPr>
        </p:nvSpPr>
        <p:spPr>
          <a:xfrm>
            <a:off x="687388" y="747169"/>
            <a:ext cx="3634800" cy="3657000"/>
          </a:xfrm>
          <a:prstGeom prst="ellipse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6456" name="Google Shape;6456;g15d961c301f_0_13830"/>
          <p:cNvSpPr/>
          <p:nvPr>
            <p:ph idx="3" type="pic"/>
          </p:nvPr>
        </p:nvSpPr>
        <p:spPr>
          <a:xfrm>
            <a:off x="4809808" y="747169"/>
            <a:ext cx="3634800" cy="3657000"/>
          </a:xfrm>
          <a:prstGeom prst="ellipse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6457" name="Google Shape;6457;g15d961c301f_0_13830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458" name="Google Shape;6458;g15d961c301f_0_138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500" cy="232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device with logo">
  <p:cSld name="Image device with logo"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11"/>
          <p:cNvSpPr/>
          <p:nvPr/>
        </p:nvSpPr>
        <p:spPr>
          <a:xfrm>
            <a:off x="2836325" y="2381"/>
            <a:ext cx="6307800" cy="5154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73" name="Google Shape;973;p111"/>
          <p:cNvPicPr preferRelativeResize="0"/>
          <p:nvPr/>
        </p:nvPicPr>
        <p:blipFill rotWithShape="1">
          <a:blip r:embed="rId2">
            <a:alphaModFix/>
          </a:blip>
          <a:srcRect b="14024" l="0" r="0" t="-928"/>
          <a:stretch/>
        </p:blipFill>
        <p:spPr>
          <a:xfrm>
            <a:off x="3133276" y="751246"/>
            <a:ext cx="5779725" cy="3499284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6600000" dist="171450">
              <a:srgbClr val="000000">
                <a:alpha val="20000"/>
              </a:srgbClr>
            </a:outerShdw>
          </a:effectLst>
        </p:spPr>
      </p:pic>
      <p:sp>
        <p:nvSpPr>
          <p:cNvPr id="974" name="Google Shape;974;p111"/>
          <p:cNvSpPr/>
          <p:nvPr>
            <p:ph idx="2" type="pic"/>
          </p:nvPr>
        </p:nvSpPr>
        <p:spPr>
          <a:xfrm>
            <a:off x="3129547" y="1083681"/>
            <a:ext cx="5785800" cy="3166800"/>
          </a:xfrm>
          <a:prstGeom prst="round2SameRect">
            <a:avLst>
              <a:gd fmla="val 0" name="adj1"/>
              <a:gd fmla="val 0" name="adj2"/>
            </a:avLst>
          </a:prstGeom>
          <a:noFill/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subtitle_dark">
  <p:cSld name="Title with subtitle_dark">
    <p:bg>
      <p:bgPr>
        <a:solidFill>
          <a:srgbClr val="003B66"/>
        </a:solidFill>
      </p:bgPr>
    </p:bg>
    <p:spTree>
      <p:nvGrpSpPr>
        <p:cNvPr id="6459" name="Shape 6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0" name="Google Shape;6460;g15d961c301f_0_13836"/>
          <p:cNvSpPr/>
          <p:nvPr/>
        </p:nvSpPr>
        <p:spPr>
          <a:xfrm>
            <a:off x="0" y="0"/>
            <a:ext cx="9144000" cy="5148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61" name="Google Shape;6461;g15d961c301f_0_13836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  <a:defRPr b="1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62" name="Google Shape;6462;g15d961c301f_0_13836"/>
          <p:cNvSpPr txBox="1"/>
          <p:nvPr>
            <p:ph idx="1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rgbClr val="84CB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63" name="Google Shape;6463;g15d961c301f_0_13836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464" name="Google Shape;6464;g15d961c301f_0_138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500" cy="232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hite">
  <p:cSld name="Blank White">
    <p:spTree>
      <p:nvGrpSpPr>
        <p:cNvPr id="6465" name="Shape 6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6" name="Google Shape;6466;g15d961c301f_0_13842"/>
          <p:cNvSpPr/>
          <p:nvPr/>
        </p:nvSpPr>
        <p:spPr>
          <a:xfrm>
            <a:off x="-4119" y="0"/>
            <a:ext cx="9148200" cy="514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467" name="Google Shape;6467;g15d961c301f_0_138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500" cy="232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de Light">
  <p:cSld name="Code Light">
    <p:spTree>
      <p:nvGrpSpPr>
        <p:cNvPr id="6468" name="Shape 6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9" name="Google Shape;6469;g15d961c301f_0_13845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70" name="Google Shape;6470;g15d961c301f_0_13845"/>
          <p:cNvSpPr txBox="1"/>
          <p:nvPr>
            <p:ph idx="1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71" name="Google Shape;6471;g15d961c301f_0_13845"/>
          <p:cNvSpPr/>
          <p:nvPr/>
        </p:nvSpPr>
        <p:spPr>
          <a:xfrm>
            <a:off x="458788" y="1251460"/>
            <a:ext cx="8229600" cy="3406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72" name="Google Shape;6472;g15d961c301f_0_13845"/>
          <p:cNvSpPr txBox="1"/>
          <p:nvPr>
            <p:ph idx="2" type="body"/>
          </p:nvPr>
        </p:nvSpPr>
        <p:spPr>
          <a:xfrm>
            <a:off x="690880" y="1466264"/>
            <a:ext cx="7782600" cy="29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Char char="–"/>
              <a:defRPr>
                <a:solidFill>
                  <a:srgbClr val="000000"/>
                </a:solidFill>
              </a:defRPr>
            </a:lvl2pPr>
            <a:lvl3pPr indent="-304800" lvl="2" marL="13716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Char char="•"/>
              <a:defRPr>
                <a:solidFill>
                  <a:srgbClr val="000000"/>
                </a:solidFill>
              </a:defRPr>
            </a:lvl3pPr>
            <a:lvl4pPr indent="-304800" lvl="3" marL="18288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>
                <a:solidFill>
                  <a:schemeClr val="lt1"/>
                </a:solidFill>
              </a:defRPr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de Dark">
  <p:cSld name="Code Dark">
    <p:spTree>
      <p:nvGrpSpPr>
        <p:cNvPr id="6473" name="Shape 6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4" name="Google Shape;6474;g15d961c301f_0_13850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75" name="Google Shape;6475;g15d961c301f_0_13850"/>
          <p:cNvSpPr txBox="1"/>
          <p:nvPr>
            <p:ph idx="1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76" name="Google Shape;6476;g15d961c301f_0_13850"/>
          <p:cNvSpPr/>
          <p:nvPr/>
        </p:nvSpPr>
        <p:spPr>
          <a:xfrm>
            <a:off x="458788" y="1251460"/>
            <a:ext cx="8229600" cy="3406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77" name="Google Shape;6477;g15d961c301f_0_13850"/>
          <p:cNvSpPr txBox="1"/>
          <p:nvPr>
            <p:ph idx="2" type="body"/>
          </p:nvPr>
        </p:nvSpPr>
        <p:spPr>
          <a:xfrm>
            <a:off x="690880" y="1466264"/>
            <a:ext cx="7782600" cy="29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Char char="–"/>
              <a:defRPr>
                <a:solidFill>
                  <a:schemeClr val="lt1"/>
                </a:solidFill>
              </a:defRPr>
            </a:lvl2pPr>
            <a:lvl3pPr indent="-304800" lvl="2" marL="13716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lt1"/>
                </a:solidFill>
              </a:defRPr>
            </a:lvl3pPr>
            <a:lvl4pPr indent="-304800" lvl="3" marL="18288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>
                <a:solidFill>
                  <a:schemeClr val="lt1"/>
                </a:solidFill>
              </a:defRPr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dia with title">
  <p:cSld name="Media with title">
    <p:spTree>
      <p:nvGrpSpPr>
        <p:cNvPr id="6478" name="Shape 6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9" name="Google Shape;6479;g15d961c301f_0_13855"/>
          <p:cNvSpPr txBox="1"/>
          <p:nvPr>
            <p:ph type="title"/>
          </p:nvPr>
        </p:nvSpPr>
        <p:spPr>
          <a:xfrm>
            <a:off x="343932" y="152543"/>
            <a:ext cx="79620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80" name="Google Shape;6480;g15d961c301f_0_13855"/>
          <p:cNvSpPr txBox="1"/>
          <p:nvPr>
            <p:ph idx="1" type="body"/>
          </p:nvPr>
        </p:nvSpPr>
        <p:spPr>
          <a:xfrm>
            <a:off x="343932" y="831750"/>
            <a:ext cx="79620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81" name="Google Shape;6481;g15d961c301f_0_13855"/>
          <p:cNvSpPr/>
          <p:nvPr>
            <p:ph idx="2" type="media"/>
          </p:nvPr>
        </p:nvSpPr>
        <p:spPr>
          <a:xfrm>
            <a:off x="-4011" y="1201738"/>
            <a:ext cx="9144000" cy="3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vice media with logo">
  <p:cSld name="Device media with logo">
    <p:spTree>
      <p:nvGrpSpPr>
        <p:cNvPr id="6482" name="Shape 6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3" name="Google Shape;6483;g15d961c301f_0_13859"/>
          <p:cNvSpPr/>
          <p:nvPr/>
        </p:nvSpPr>
        <p:spPr>
          <a:xfrm>
            <a:off x="0" y="2381"/>
            <a:ext cx="4919700" cy="5154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84" name="Google Shape;6484;g15d961c301f_0_13859"/>
          <p:cNvSpPr/>
          <p:nvPr/>
        </p:nvSpPr>
        <p:spPr>
          <a:xfrm>
            <a:off x="1436851" y="423319"/>
            <a:ext cx="2046000" cy="43017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6485" name="Google Shape;6485;g15d961c301f_0_13859"/>
          <p:cNvSpPr/>
          <p:nvPr>
            <p:ph idx="2" type="pic"/>
          </p:nvPr>
        </p:nvSpPr>
        <p:spPr>
          <a:xfrm>
            <a:off x="5486400" y="1812131"/>
            <a:ext cx="31242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6486" name="Google Shape;6486;g15d961c301f_0_13859"/>
          <p:cNvSpPr/>
          <p:nvPr>
            <p:ph idx="3" type="media"/>
          </p:nvPr>
        </p:nvSpPr>
        <p:spPr>
          <a:xfrm>
            <a:off x="1545463" y="983290"/>
            <a:ext cx="1828800" cy="3200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2550" lIns="145125" spcFirstLastPara="1" rIns="145125" wrap="square" tIns="72550">
            <a:noAutofit/>
          </a:bodyPr>
          <a:lstStyle>
            <a:lvl1pPr lv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6487" name="Google Shape;6487;g15d961c301f_0_13859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dia device with logo">
  <p:cSld name="Media device with logo">
    <p:spTree>
      <p:nvGrpSpPr>
        <p:cNvPr id="6488" name="Shape 6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9" name="Google Shape;6489;g15d961c301f_0_13865"/>
          <p:cNvSpPr/>
          <p:nvPr>
            <p:ph idx="2" type="pic"/>
          </p:nvPr>
        </p:nvSpPr>
        <p:spPr>
          <a:xfrm>
            <a:off x="304800" y="2100204"/>
            <a:ext cx="2286000" cy="9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6490" name="Google Shape;6490;g15d961c301f_0_13865"/>
          <p:cNvSpPr/>
          <p:nvPr/>
        </p:nvSpPr>
        <p:spPr>
          <a:xfrm>
            <a:off x="2836325" y="2381"/>
            <a:ext cx="6307800" cy="5154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491" name="Google Shape;6491;g15d961c301f_0_13865"/>
          <p:cNvPicPr preferRelativeResize="0"/>
          <p:nvPr/>
        </p:nvPicPr>
        <p:blipFill rotWithShape="1">
          <a:blip r:embed="rId2">
            <a:alphaModFix/>
          </a:blip>
          <a:srcRect b="14026" l="0" r="0" t="-929"/>
          <a:stretch/>
        </p:blipFill>
        <p:spPr>
          <a:xfrm>
            <a:off x="3133276" y="751246"/>
            <a:ext cx="5779725" cy="3499284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6600000" dist="171450">
              <a:srgbClr val="000000">
                <a:alpha val="20000"/>
              </a:srgbClr>
            </a:outerShdw>
          </a:effectLst>
        </p:spPr>
      </p:pic>
      <p:sp>
        <p:nvSpPr>
          <p:cNvPr id="6492" name="Google Shape;6492;g15d961c301f_0_13865"/>
          <p:cNvSpPr/>
          <p:nvPr>
            <p:ph idx="3" type="media"/>
          </p:nvPr>
        </p:nvSpPr>
        <p:spPr>
          <a:xfrm>
            <a:off x="3134894" y="1087562"/>
            <a:ext cx="57804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logo">
  <p:cSld name="Blank with logo">
    <p:spTree>
      <p:nvGrpSpPr>
        <p:cNvPr id="6493" name="Shape 6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4" name="Google Shape;6494;g15d961c301f_0_13870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495" name="Google Shape;6495;g15d961c301f_0_138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500" cy="232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Black">
  <p:cSld name="Blank Black">
    <p:spTree>
      <p:nvGrpSpPr>
        <p:cNvPr id="6496" name="Shape 6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7" name="Google Shape;6497;g15d961c301f_0_13873"/>
          <p:cNvSpPr/>
          <p:nvPr/>
        </p:nvSpPr>
        <p:spPr>
          <a:xfrm>
            <a:off x="-4119" y="0"/>
            <a:ext cx="9148200" cy="5148300"/>
          </a:xfrm>
          <a:prstGeom prst="rect">
            <a:avLst/>
          </a:prstGeom>
          <a:solidFill>
            <a:srgbClr val="1F2C3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501" name="Shape 6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" name="Google Shape;6502;g15d961c301f_0_14129"/>
          <p:cNvSpPr txBox="1"/>
          <p:nvPr>
            <p:ph type="ctrTitle"/>
          </p:nvPr>
        </p:nvSpPr>
        <p:spPr>
          <a:xfrm>
            <a:off x="1371600" y="1086853"/>
            <a:ext cx="7315200" cy="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03" name="Google Shape;6503;g15d961c301f_0_14129"/>
          <p:cNvSpPr txBox="1"/>
          <p:nvPr>
            <p:ph idx="1" type="subTitle"/>
          </p:nvPr>
        </p:nvSpPr>
        <p:spPr>
          <a:xfrm>
            <a:off x="1828800" y="2459719"/>
            <a:ext cx="640080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6288"/>
              </a:buClr>
              <a:buSzPts val="3200"/>
              <a:buFont typeface="Arial"/>
              <a:buNone/>
              <a:defRPr/>
            </a:lvl1pPr>
            <a:lvl2pPr lvl="1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E77D23"/>
              </a:buClr>
              <a:buSzPts val="1800"/>
              <a:buChar char="–"/>
              <a:defRPr/>
            </a:lvl2pPr>
            <a:lvl3pPr lvl="2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76288"/>
              </a:buClr>
              <a:buSzPts val="1800"/>
              <a:buChar char="•"/>
              <a:defRPr/>
            </a:lvl3pPr>
            <a:lvl4pPr lvl="3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E77D23"/>
              </a:buClr>
              <a:buSzPts val="1800"/>
              <a:buChar char="–"/>
              <a:defRPr/>
            </a:lvl4pPr>
            <a:lvl5pPr lvl="4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76288"/>
              </a:buClr>
              <a:buSzPts val="1800"/>
              <a:buChar char="»"/>
              <a:defRPr/>
            </a:lvl5pPr>
            <a:lvl6pPr lvl="5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76288"/>
              </a:buClr>
              <a:buSzPts val="1800"/>
              <a:buChar char="»"/>
              <a:defRPr/>
            </a:lvl6pPr>
            <a:lvl7pPr lvl="6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76288"/>
              </a:buClr>
              <a:buSzPts val="1800"/>
              <a:buChar char="»"/>
              <a:defRPr/>
            </a:lvl7pPr>
            <a:lvl8pPr lvl="7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76288"/>
              </a:buClr>
              <a:buSzPts val="1800"/>
              <a:buChar char="»"/>
              <a:defRPr/>
            </a:lvl8pPr>
            <a:lvl9pPr lvl="8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76288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with Content_1">
  <p:cSld name="Logo with Content_1">
    <p:bg>
      <p:bgPr>
        <a:solidFill>
          <a:schemeClr val="lt1"/>
        </a:solidFill>
      </p:bgPr>
    </p:bg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112"/>
          <p:cNvSpPr/>
          <p:nvPr/>
        </p:nvSpPr>
        <p:spPr>
          <a:xfrm>
            <a:off x="3176" y="0"/>
            <a:ext cx="3148500" cy="5148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7" name="Google Shape;977;p112"/>
          <p:cNvSpPr/>
          <p:nvPr/>
        </p:nvSpPr>
        <p:spPr>
          <a:xfrm>
            <a:off x="3145536" y="0"/>
            <a:ext cx="5998500" cy="5148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8" name="Google Shape;978;p112"/>
          <p:cNvSpPr txBox="1"/>
          <p:nvPr>
            <p:ph type="title"/>
          </p:nvPr>
        </p:nvSpPr>
        <p:spPr>
          <a:xfrm>
            <a:off x="3651504" y="785587"/>
            <a:ext cx="5035200" cy="35733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9" name="Google Shape;979;p112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80" name="Google Shape;980;p1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497" cy="232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with Quote">
  <p:cSld name="Logo with Quote">
    <p:bg>
      <p:bgPr>
        <a:solidFill>
          <a:schemeClr val="lt1"/>
        </a:solidFill>
      </p:bgPr>
    </p:bg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113"/>
          <p:cNvSpPr/>
          <p:nvPr/>
        </p:nvSpPr>
        <p:spPr>
          <a:xfrm>
            <a:off x="3176" y="0"/>
            <a:ext cx="3148500" cy="5148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83" name="Google Shape;983;p113"/>
          <p:cNvSpPr/>
          <p:nvPr/>
        </p:nvSpPr>
        <p:spPr>
          <a:xfrm>
            <a:off x="3145536" y="0"/>
            <a:ext cx="5998500" cy="514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84" name="Google Shape;984;p113"/>
          <p:cNvSpPr txBox="1"/>
          <p:nvPr>
            <p:ph type="title"/>
          </p:nvPr>
        </p:nvSpPr>
        <p:spPr>
          <a:xfrm>
            <a:off x="3651504" y="1580199"/>
            <a:ext cx="5035200" cy="27174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b="0" i="1"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5" name="Google Shape;985;p113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986" name="Google Shape;986;p113"/>
          <p:cNvGrpSpPr/>
          <p:nvPr/>
        </p:nvGrpSpPr>
        <p:grpSpPr>
          <a:xfrm>
            <a:off x="5831598" y="764447"/>
            <a:ext cx="662948" cy="577770"/>
            <a:chOff x="688975" y="1885950"/>
            <a:chExt cx="484505" cy="421853"/>
          </a:xfrm>
        </p:grpSpPr>
        <p:sp>
          <p:nvSpPr>
            <p:cNvPr id="987" name="Google Shape;987;p113"/>
            <p:cNvSpPr/>
            <p:nvPr/>
          </p:nvSpPr>
          <p:spPr>
            <a:xfrm>
              <a:off x="688975" y="1885950"/>
              <a:ext cx="225425" cy="421853"/>
            </a:xfrm>
            <a:custGeom>
              <a:rect b="b" l="l" r="r" t="t"/>
              <a:pathLst>
                <a:path extrusionOk="0" h="191" w="102">
                  <a:moveTo>
                    <a:pt x="65" y="64"/>
                  </a:moveTo>
                  <a:cubicBezTo>
                    <a:pt x="79" y="47"/>
                    <a:pt x="102" y="38"/>
                    <a:pt x="102" y="38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51" y="6"/>
                    <a:pt x="24" y="34"/>
                  </a:cubicBezTo>
                  <a:cubicBezTo>
                    <a:pt x="0" y="59"/>
                    <a:pt x="0" y="95"/>
                    <a:pt x="0" y="9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77"/>
                    <a:pt x="65" y="64"/>
                  </a:cubicBezTo>
                  <a:close/>
                </a:path>
              </a:pathLst>
            </a:custGeom>
            <a:solidFill>
              <a:srgbClr val="7FFFF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8" name="Google Shape;988;p113"/>
            <p:cNvSpPr/>
            <p:nvPr/>
          </p:nvSpPr>
          <p:spPr>
            <a:xfrm>
              <a:off x="948055" y="1885950"/>
              <a:ext cx="225425" cy="421853"/>
            </a:xfrm>
            <a:custGeom>
              <a:rect b="b" l="l" r="r" t="t"/>
              <a:pathLst>
                <a:path extrusionOk="0" h="191" w="102">
                  <a:moveTo>
                    <a:pt x="65" y="64"/>
                  </a:moveTo>
                  <a:cubicBezTo>
                    <a:pt x="79" y="47"/>
                    <a:pt x="102" y="38"/>
                    <a:pt x="102" y="38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51" y="6"/>
                    <a:pt x="24" y="34"/>
                  </a:cubicBezTo>
                  <a:cubicBezTo>
                    <a:pt x="0" y="59"/>
                    <a:pt x="0" y="95"/>
                    <a:pt x="0" y="9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77"/>
                    <a:pt x="65" y="64"/>
                  </a:cubicBezTo>
                  <a:close/>
                </a:path>
              </a:pathLst>
            </a:custGeom>
            <a:solidFill>
              <a:srgbClr val="7FFFF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989" name="Google Shape;989;p1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497" cy="232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with Content_2">
  <p:cSld name="Logo with Content_2">
    <p:bg>
      <p:bgPr>
        <a:solidFill>
          <a:schemeClr val="lt1"/>
        </a:solidFill>
      </p:bgPr>
    </p:bg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114"/>
          <p:cNvSpPr/>
          <p:nvPr/>
        </p:nvSpPr>
        <p:spPr>
          <a:xfrm>
            <a:off x="3176" y="0"/>
            <a:ext cx="3148500" cy="5148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2" name="Google Shape;992;p114"/>
          <p:cNvSpPr/>
          <p:nvPr/>
        </p:nvSpPr>
        <p:spPr>
          <a:xfrm>
            <a:off x="3145536" y="0"/>
            <a:ext cx="5998500" cy="514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3" name="Google Shape;993;p114"/>
          <p:cNvSpPr txBox="1"/>
          <p:nvPr>
            <p:ph type="title"/>
          </p:nvPr>
        </p:nvSpPr>
        <p:spPr>
          <a:xfrm>
            <a:off x="3651504" y="785587"/>
            <a:ext cx="5035200" cy="35733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4" name="Google Shape;994;p114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95" name="Google Shape;995;p1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497" cy="232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ingle">
  <p:cSld name="Image Sing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1"/>
          <p:cNvSpPr/>
          <p:nvPr/>
        </p:nvSpPr>
        <p:spPr>
          <a:xfrm>
            <a:off x="0" y="1506538"/>
            <a:ext cx="9144000" cy="327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" name="Google Shape;27;p81"/>
          <p:cNvSpPr/>
          <p:nvPr>
            <p:ph idx="2" type="pic"/>
          </p:nvPr>
        </p:nvSpPr>
        <p:spPr>
          <a:xfrm>
            <a:off x="0" y="0"/>
            <a:ext cx="9144000" cy="5148300"/>
          </a:xfrm>
          <a:prstGeom prst="rect">
            <a:avLst/>
          </a:prstGeom>
          <a:noFill/>
          <a:ln>
            <a:noFill/>
          </a:ln>
        </p:spPr>
      </p:sp>
      <p:pic>
        <p:nvPicPr>
          <p:cNvPr id="28" name="Google Shape;28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497" cy="232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86800" y="4639400"/>
            <a:ext cx="1019200" cy="41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with Quote 2">
  <p:cSld name="Logo with Quote 2">
    <p:bg>
      <p:bgPr>
        <a:solidFill>
          <a:schemeClr val="lt1"/>
        </a:solidFill>
      </p:bgPr>
    </p:bg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15"/>
          <p:cNvSpPr/>
          <p:nvPr/>
        </p:nvSpPr>
        <p:spPr>
          <a:xfrm>
            <a:off x="4572000" y="0"/>
            <a:ext cx="4572000" cy="5148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8" name="Google Shape;998;p115"/>
          <p:cNvSpPr txBox="1"/>
          <p:nvPr>
            <p:ph type="title"/>
          </p:nvPr>
        </p:nvSpPr>
        <p:spPr>
          <a:xfrm>
            <a:off x="5029200" y="1641343"/>
            <a:ext cx="3657600" cy="27174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Open Sans"/>
              <a:buNone/>
              <a:defRPr b="0" i="1" sz="20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9" name="Google Shape;999;p115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000" name="Google Shape;1000;p115"/>
          <p:cNvGrpSpPr/>
          <p:nvPr/>
        </p:nvGrpSpPr>
        <p:grpSpPr>
          <a:xfrm>
            <a:off x="6526542" y="764447"/>
            <a:ext cx="662948" cy="577770"/>
            <a:chOff x="688975" y="1885950"/>
            <a:chExt cx="484505" cy="421853"/>
          </a:xfrm>
        </p:grpSpPr>
        <p:sp>
          <p:nvSpPr>
            <p:cNvPr id="1001" name="Google Shape;1001;p115"/>
            <p:cNvSpPr/>
            <p:nvPr/>
          </p:nvSpPr>
          <p:spPr>
            <a:xfrm>
              <a:off x="688975" y="1885950"/>
              <a:ext cx="225425" cy="421853"/>
            </a:xfrm>
            <a:custGeom>
              <a:rect b="b" l="l" r="r" t="t"/>
              <a:pathLst>
                <a:path extrusionOk="0" h="191" w="102">
                  <a:moveTo>
                    <a:pt x="65" y="64"/>
                  </a:moveTo>
                  <a:cubicBezTo>
                    <a:pt x="79" y="47"/>
                    <a:pt x="102" y="38"/>
                    <a:pt x="102" y="38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51" y="6"/>
                    <a:pt x="24" y="34"/>
                  </a:cubicBezTo>
                  <a:cubicBezTo>
                    <a:pt x="0" y="59"/>
                    <a:pt x="0" y="95"/>
                    <a:pt x="0" y="9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77"/>
                    <a:pt x="65" y="64"/>
                  </a:cubicBezTo>
                  <a:close/>
                </a:path>
              </a:pathLst>
            </a:custGeom>
            <a:solidFill>
              <a:srgbClr val="0077C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02" name="Google Shape;1002;p115"/>
            <p:cNvSpPr/>
            <p:nvPr/>
          </p:nvSpPr>
          <p:spPr>
            <a:xfrm>
              <a:off x="948055" y="1885950"/>
              <a:ext cx="225425" cy="421853"/>
            </a:xfrm>
            <a:custGeom>
              <a:rect b="b" l="l" r="r" t="t"/>
              <a:pathLst>
                <a:path extrusionOk="0" h="191" w="102">
                  <a:moveTo>
                    <a:pt x="65" y="64"/>
                  </a:moveTo>
                  <a:cubicBezTo>
                    <a:pt x="79" y="47"/>
                    <a:pt x="102" y="38"/>
                    <a:pt x="102" y="38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51" y="6"/>
                    <a:pt x="24" y="34"/>
                  </a:cubicBezTo>
                  <a:cubicBezTo>
                    <a:pt x="0" y="59"/>
                    <a:pt x="0" y="95"/>
                    <a:pt x="0" y="9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77"/>
                    <a:pt x="65" y="64"/>
                  </a:cubicBezTo>
                  <a:close/>
                </a:path>
              </a:pathLst>
            </a:custGeom>
            <a:solidFill>
              <a:srgbClr val="0077C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003" name="Google Shape;1003;p115"/>
          <p:cNvSpPr/>
          <p:nvPr/>
        </p:nvSpPr>
        <p:spPr>
          <a:xfrm>
            <a:off x="0" y="0"/>
            <a:ext cx="4568700" cy="5148300"/>
          </a:xfrm>
          <a:prstGeom prst="rect">
            <a:avLst/>
          </a:prstGeom>
          <a:solidFill>
            <a:srgbClr val="0077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004" name="Google Shape;1004;p115"/>
          <p:cNvCxnSpPr/>
          <p:nvPr/>
        </p:nvCxnSpPr>
        <p:spPr>
          <a:xfrm>
            <a:off x="1726712" y="2802731"/>
            <a:ext cx="1152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05" name="Google Shape;1005;p115"/>
          <p:cNvSpPr txBox="1"/>
          <p:nvPr>
            <p:ph idx="1" type="body"/>
          </p:nvPr>
        </p:nvSpPr>
        <p:spPr>
          <a:xfrm>
            <a:off x="797762" y="3031331"/>
            <a:ext cx="3009900" cy="264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1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6" name="Google Shape;1006;p115"/>
          <p:cNvSpPr txBox="1"/>
          <p:nvPr>
            <p:ph idx="2" type="body"/>
          </p:nvPr>
        </p:nvSpPr>
        <p:spPr>
          <a:xfrm>
            <a:off x="283412" y="3945732"/>
            <a:ext cx="4038600" cy="965700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None/>
              <a:defRPr sz="1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007" name="Google Shape;1007;p1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44962" y="4815975"/>
            <a:ext cx="798340" cy="274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Two Circle">
  <p:cSld name="Image Two Circle"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116"/>
          <p:cNvSpPr/>
          <p:nvPr/>
        </p:nvSpPr>
        <p:spPr>
          <a:xfrm>
            <a:off x="3176" y="0"/>
            <a:ext cx="9140700" cy="5148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0" name="Google Shape;1010;p116"/>
          <p:cNvSpPr/>
          <p:nvPr>
            <p:ph idx="2" type="pic"/>
          </p:nvPr>
        </p:nvSpPr>
        <p:spPr>
          <a:xfrm>
            <a:off x="687388" y="747169"/>
            <a:ext cx="3634800" cy="3657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11" name="Google Shape;1011;p116"/>
          <p:cNvSpPr/>
          <p:nvPr>
            <p:ph idx="3" type="pic"/>
          </p:nvPr>
        </p:nvSpPr>
        <p:spPr>
          <a:xfrm>
            <a:off x="4809808" y="747169"/>
            <a:ext cx="3634800" cy="3657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12" name="Google Shape;1012;p116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13" name="Google Shape;1013;p1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497" cy="232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subtitle_dark">
  <p:cSld name="Title with subtitle_dark">
    <p:bg>
      <p:bgPr>
        <a:solidFill>
          <a:srgbClr val="003B66"/>
        </a:solidFill>
      </p:bgPr>
    </p:bg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17"/>
          <p:cNvSpPr/>
          <p:nvPr/>
        </p:nvSpPr>
        <p:spPr>
          <a:xfrm>
            <a:off x="0" y="0"/>
            <a:ext cx="9144000" cy="5148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6" name="Google Shape;1016;p117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  <a:defRPr b="1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7" name="Google Shape;1017;p117"/>
          <p:cNvSpPr txBox="1"/>
          <p:nvPr>
            <p:ph idx="1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rgbClr val="84CB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8" name="Google Shape;1018;p117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19" name="Google Shape;1019;p1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497" cy="232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hite">
  <p:cSld name="Blank White"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118"/>
          <p:cNvSpPr/>
          <p:nvPr/>
        </p:nvSpPr>
        <p:spPr>
          <a:xfrm>
            <a:off x="-4119" y="0"/>
            <a:ext cx="9148200" cy="514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22" name="Google Shape;1022;p1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497" cy="232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de Light">
  <p:cSld name="Code Light"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119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5" name="Google Shape;1025;p119"/>
          <p:cNvSpPr txBox="1"/>
          <p:nvPr>
            <p:ph idx="1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6" name="Google Shape;1026;p119"/>
          <p:cNvSpPr/>
          <p:nvPr/>
        </p:nvSpPr>
        <p:spPr>
          <a:xfrm>
            <a:off x="458788" y="1251460"/>
            <a:ext cx="8229600" cy="3406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7" name="Google Shape;1027;p119"/>
          <p:cNvSpPr txBox="1"/>
          <p:nvPr>
            <p:ph idx="2" type="body"/>
          </p:nvPr>
        </p:nvSpPr>
        <p:spPr>
          <a:xfrm>
            <a:off x="690880" y="1466264"/>
            <a:ext cx="7782600" cy="29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  <a:lvl2pPr indent="-317500" lvl="1" marL="91440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Char char="–"/>
              <a:defRPr>
                <a:solidFill>
                  <a:srgbClr val="000000"/>
                </a:solidFill>
              </a:defRPr>
            </a:lvl2pPr>
            <a:lvl3pPr indent="-304800" lvl="2" marL="1371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Char char="•"/>
              <a:defRPr>
                <a:solidFill>
                  <a:srgbClr val="000000"/>
                </a:solidFill>
              </a:defRPr>
            </a:lvl3pPr>
            <a:lvl4pPr indent="-304800" lvl="3" marL="18288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de Dark">
  <p:cSld name="Code Dark"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120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0" name="Google Shape;1030;p120"/>
          <p:cNvSpPr txBox="1"/>
          <p:nvPr>
            <p:ph idx="1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1" name="Google Shape;1031;p120"/>
          <p:cNvSpPr/>
          <p:nvPr/>
        </p:nvSpPr>
        <p:spPr>
          <a:xfrm>
            <a:off x="458788" y="1251460"/>
            <a:ext cx="8229600" cy="3406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2" name="Google Shape;1032;p120"/>
          <p:cNvSpPr txBox="1"/>
          <p:nvPr>
            <p:ph idx="2" type="body"/>
          </p:nvPr>
        </p:nvSpPr>
        <p:spPr>
          <a:xfrm>
            <a:off x="690880" y="1466264"/>
            <a:ext cx="7782600" cy="29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  <a:lvl2pPr indent="-317500" lvl="1" marL="91440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Char char="–"/>
              <a:defRPr>
                <a:solidFill>
                  <a:schemeClr val="lt1"/>
                </a:solidFill>
              </a:defRPr>
            </a:lvl2pPr>
            <a:lvl3pPr indent="-304800" lvl="2" marL="1371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lt1"/>
                </a:solidFill>
              </a:defRPr>
            </a:lvl3pPr>
            <a:lvl4pPr indent="-304800" lvl="3" marL="18288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dia with title">
  <p:cSld name="Media with title"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121"/>
          <p:cNvSpPr txBox="1"/>
          <p:nvPr>
            <p:ph type="title"/>
          </p:nvPr>
        </p:nvSpPr>
        <p:spPr>
          <a:xfrm>
            <a:off x="343932" y="152543"/>
            <a:ext cx="79620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5" name="Google Shape;1035;p121"/>
          <p:cNvSpPr txBox="1"/>
          <p:nvPr>
            <p:ph idx="1" type="body"/>
          </p:nvPr>
        </p:nvSpPr>
        <p:spPr>
          <a:xfrm>
            <a:off x="343932" y="831750"/>
            <a:ext cx="79620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6" name="Google Shape;1036;p121"/>
          <p:cNvSpPr/>
          <p:nvPr>
            <p:ph idx="2" type="media"/>
          </p:nvPr>
        </p:nvSpPr>
        <p:spPr>
          <a:xfrm>
            <a:off x="-4011" y="1201738"/>
            <a:ext cx="9144000" cy="3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vice media with logo">
  <p:cSld name="Device media with logo"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22"/>
          <p:cNvSpPr/>
          <p:nvPr/>
        </p:nvSpPr>
        <p:spPr>
          <a:xfrm>
            <a:off x="0" y="2381"/>
            <a:ext cx="4919700" cy="5154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9" name="Google Shape;1039;p122"/>
          <p:cNvSpPr/>
          <p:nvPr/>
        </p:nvSpPr>
        <p:spPr>
          <a:xfrm>
            <a:off x="1436851" y="423319"/>
            <a:ext cx="2046000" cy="4301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0" name="Google Shape;1040;p122"/>
          <p:cNvSpPr/>
          <p:nvPr>
            <p:ph idx="2" type="pic"/>
          </p:nvPr>
        </p:nvSpPr>
        <p:spPr>
          <a:xfrm>
            <a:off x="5486400" y="1812131"/>
            <a:ext cx="3124200" cy="1295400"/>
          </a:xfrm>
          <a:prstGeom prst="rect">
            <a:avLst/>
          </a:prstGeom>
          <a:noFill/>
          <a:ln>
            <a:noFill/>
          </a:ln>
        </p:spPr>
      </p:sp>
      <p:sp>
        <p:nvSpPr>
          <p:cNvPr id="1041" name="Google Shape;1041;p122"/>
          <p:cNvSpPr/>
          <p:nvPr>
            <p:ph idx="3" type="media"/>
          </p:nvPr>
        </p:nvSpPr>
        <p:spPr>
          <a:xfrm>
            <a:off x="1545463" y="983290"/>
            <a:ext cx="1828800" cy="3200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2550" lIns="145125" spcFirstLastPara="1" rIns="145125" wrap="square" tIns="72550">
            <a:noAutofit/>
          </a:bodyPr>
          <a:lstStyle>
            <a:lvl1pPr lv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042" name="Google Shape;1042;p122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dia device with logo">
  <p:cSld name="Media device with logo"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123"/>
          <p:cNvSpPr/>
          <p:nvPr>
            <p:ph idx="2" type="pic"/>
          </p:nvPr>
        </p:nvSpPr>
        <p:spPr>
          <a:xfrm>
            <a:off x="304800" y="2100204"/>
            <a:ext cx="2286000" cy="948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5" name="Google Shape;1045;p123"/>
          <p:cNvSpPr/>
          <p:nvPr/>
        </p:nvSpPr>
        <p:spPr>
          <a:xfrm>
            <a:off x="2836325" y="2381"/>
            <a:ext cx="6307800" cy="5154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46" name="Google Shape;1046;p123"/>
          <p:cNvPicPr preferRelativeResize="0"/>
          <p:nvPr/>
        </p:nvPicPr>
        <p:blipFill rotWithShape="1">
          <a:blip r:embed="rId2">
            <a:alphaModFix/>
          </a:blip>
          <a:srcRect b="14024" l="0" r="0" t="-928"/>
          <a:stretch/>
        </p:blipFill>
        <p:spPr>
          <a:xfrm>
            <a:off x="3133276" y="751246"/>
            <a:ext cx="5779725" cy="3499284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6600000" dist="171450">
              <a:srgbClr val="000000">
                <a:alpha val="20000"/>
              </a:srgbClr>
            </a:outerShdw>
          </a:effectLst>
        </p:spPr>
      </p:pic>
      <p:sp>
        <p:nvSpPr>
          <p:cNvPr id="1047" name="Google Shape;1047;p123"/>
          <p:cNvSpPr/>
          <p:nvPr>
            <p:ph idx="3" type="media"/>
          </p:nvPr>
        </p:nvSpPr>
        <p:spPr>
          <a:xfrm>
            <a:off x="3134894" y="1087562"/>
            <a:ext cx="57804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logo">
  <p:cSld name="Blank with logo"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124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50" name="Google Shape;1050;p1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497" cy="232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Caption 3">
  <p:cSld name="Image with Caption 3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2"/>
          <p:cNvSpPr/>
          <p:nvPr>
            <p:ph idx="2" type="pic"/>
          </p:nvPr>
        </p:nvSpPr>
        <p:spPr>
          <a:xfrm>
            <a:off x="4570412" y="0"/>
            <a:ext cx="4573500" cy="5148300"/>
          </a:xfrm>
          <a:prstGeom prst="rect">
            <a:avLst/>
          </a:prstGeom>
          <a:noFill/>
          <a:ln>
            <a:noFill/>
          </a:ln>
        </p:spPr>
      </p:sp>
      <p:sp>
        <p:nvSpPr>
          <p:cNvPr id="32" name="Google Shape;32;p82"/>
          <p:cNvSpPr txBox="1"/>
          <p:nvPr>
            <p:ph idx="1" type="body"/>
          </p:nvPr>
        </p:nvSpPr>
        <p:spPr>
          <a:xfrm>
            <a:off x="443048" y="340572"/>
            <a:ext cx="3765900" cy="75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82"/>
          <p:cNvSpPr txBox="1"/>
          <p:nvPr>
            <p:ph idx="3" type="body"/>
          </p:nvPr>
        </p:nvSpPr>
        <p:spPr>
          <a:xfrm>
            <a:off x="443048" y="1093593"/>
            <a:ext cx="37659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82"/>
          <p:cNvSpPr txBox="1"/>
          <p:nvPr>
            <p:ph idx="4" type="body"/>
          </p:nvPr>
        </p:nvSpPr>
        <p:spPr>
          <a:xfrm>
            <a:off x="448550" y="1559654"/>
            <a:ext cx="3768900" cy="29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indent="-304800" lvl="1" marL="914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–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indent="-29845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 sz="1100">
                <a:latin typeface="Open Sans"/>
                <a:ea typeface="Open Sans"/>
                <a:cs typeface="Open Sans"/>
                <a:sym typeface="Open Sans"/>
              </a:defRPr>
            </a:lvl3pPr>
            <a:lvl4pPr indent="-29845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–"/>
              <a:defRPr sz="1100"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5" name="Google Shape;35;p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497" cy="232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86800" y="4639400"/>
            <a:ext cx="1019200" cy="41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Black">
  <p:cSld name="Blank Black"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125"/>
          <p:cNvSpPr/>
          <p:nvPr/>
        </p:nvSpPr>
        <p:spPr>
          <a:xfrm>
            <a:off x="-4119" y="0"/>
            <a:ext cx="9148200" cy="5148300"/>
          </a:xfrm>
          <a:prstGeom prst="rect">
            <a:avLst/>
          </a:prstGeom>
          <a:solidFill>
            <a:srgbClr val="1F2C3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gue - dar blue" showMasterSp="0">
  <p:cSld name="Segue - dar blue">
    <p:bg>
      <p:bgPr>
        <a:solidFill>
          <a:srgbClr val="015571"/>
        </a:solidFill>
      </p:bgPr>
    </p:bg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3" name="Google Shape;1063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5827" y="4718826"/>
            <a:ext cx="823493" cy="282817"/>
          </a:xfrm>
          <a:prstGeom prst="rect">
            <a:avLst/>
          </a:prstGeom>
          <a:noFill/>
          <a:ln>
            <a:noFill/>
          </a:ln>
        </p:spPr>
      </p:pic>
      <p:sp>
        <p:nvSpPr>
          <p:cNvPr id="1064" name="Google Shape;1064;p73"/>
          <p:cNvSpPr txBox="1"/>
          <p:nvPr>
            <p:ph type="title"/>
          </p:nvPr>
        </p:nvSpPr>
        <p:spPr>
          <a:xfrm>
            <a:off x="666750" y="1463438"/>
            <a:ext cx="7810500" cy="10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None/>
              <a:defRPr b="0" i="0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5" name="Google Shape;1065;p73"/>
          <p:cNvSpPr txBox="1"/>
          <p:nvPr>
            <p:ph idx="1" type="body"/>
          </p:nvPr>
        </p:nvSpPr>
        <p:spPr>
          <a:xfrm>
            <a:off x="666750" y="2612260"/>
            <a:ext cx="7810500" cy="8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1150" lvl="1" marL="9144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๏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6" name="Google Shape;1066;p73"/>
          <p:cNvSpPr txBox="1"/>
          <p:nvPr>
            <p:ph idx="12" type="sldNum"/>
          </p:nvPr>
        </p:nvSpPr>
        <p:spPr>
          <a:xfrm>
            <a:off x="4487000" y="4810744"/>
            <a:ext cx="170100" cy="1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67" name="Google Shape;1067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82827" y="4740668"/>
            <a:ext cx="685345" cy="232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de" showMasterSp="0">
  <p:cSld name="Code"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74"/>
          <p:cNvSpPr txBox="1"/>
          <p:nvPr>
            <p:ph type="title"/>
          </p:nvPr>
        </p:nvSpPr>
        <p:spPr>
          <a:xfrm>
            <a:off x="357188" y="357517"/>
            <a:ext cx="7877100" cy="85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0" name="Google Shape;1070;p74"/>
          <p:cNvSpPr/>
          <p:nvPr/>
        </p:nvSpPr>
        <p:spPr>
          <a:xfrm>
            <a:off x="286345" y="1172774"/>
            <a:ext cx="8648700" cy="3441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p74"/>
          <p:cNvSpPr/>
          <p:nvPr/>
        </p:nvSpPr>
        <p:spPr>
          <a:xfrm>
            <a:off x="516255" y="1396331"/>
            <a:ext cx="8188800" cy="29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ourier"/>
              <a:buNone/>
            </a:pPr>
            <a:r>
              <a:t/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72" name="Google Shape;1072;p74"/>
          <p:cNvGrpSpPr/>
          <p:nvPr/>
        </p:nvGrpSpPr>
        <p:grpSpPr>
          <a:xfrm>
            <a:off x="357187" y="4766897"/>
            <a:ext cx="633413" cy="225222"/>
            <a:chOff x="-1" y="-1"/>
            <a:chExt cx="1689102" cy="600111"/>
          </a:xfrm>
        </p:grpSpPr>
        <p:pic>
          <p:nvPicPr>
            <p:cNvPr id="1073" name="Google Shape;1073;p74"/>
            <p:cNvPicPr preferRelativeResize="0"/>
            <p:nvPr/>
          </p:nvPicPr>
          <p:blipFill rotWithShape="1">
            <a:blip r:embed="rId2">
              <a:alphaModFix/>
            </a:blip>
            <a:srcRect b="0" l="37895" r="0" t="0"/>
            <a:stretch/>
          </p:blipFill>
          <p:spPr>
            <a:xfrm>
              <a:off x="634249" y="-1"/>
              <a:ext cx="1054852" cy="583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4" name="Google Shape;1074;p74"/>
            <p:cNvPicPr preferRelativeResize="0"/>
            <p:nvPr/>
          </p:nvPicPr>
          <p:blipFill rotWithShape="1">
            <a:blip r:embed="rId3">
              <a:alphaModFix/>
            </a:blip>
            <a:srcRect b="0" l="0" r="63403" t="0"/>
            <a:stretch/>
          </p:blipFill>
          <p:spPr>
            <a:xfrm>
              <a:off x="-1" y="18129"/>
              <a:ext cx="619107" cy="58198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075" name="Google Shape;1075;p74"/>
          <p:cNvCxnSpPr/>
          <p:nvPr/>
        </p:nvCxnSpPr>
        <p:spPr>
          <a:xfrm>
            <a:off x="278837" y="4663145"/>
            <a:ext cx="8663700" cy="1800"/>
          </a:xfrm>
          <a:prstGeom prst="straightConnector1">
            <a:avLst/>
          </a:prstGeom>
          <a:noFill/>
          <a:ln cap="rnd" cmpd="sng" w="15875">
            <a:solidFill>
              <a:srgbClr val="99A7B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76" name="Google Shape;1076;p74"/>
          <p:cNvSpPr txBox="1"/>
          <p:nvPr>
            <p:ph idx="12" type="sldNum"/>
          </p:nvPr>
        </p:nvSpPr>
        <p:spPr>
          <a:xfrm>
            <a:off x="4482309" y="4805123"/>
            <a:ext cx="170100" cy="1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77" name="Google Shape;1077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82827" y="4740668"/>
            <a:ext cx="685345" cy="232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 slide w/image or logo">
  <p:cSld name="Clear slide w/image or logo">
    <p:spTree>
      <p:nvGrpSpPr>
        <p:cNvPr id="1078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75"/>
          <p:cNvSpPr txBox="1"/>
          <p:nvPr>
            <p:ph idx="1" type="body"/>
          </p:nvPr>
        </p:nvSpPr>
        <p:spPr>
          <a:xfrm>
            <a:off x="314325" y="891410"/>
            <a:ext cx="8458200" cy="35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336550" lvl="0" marL="4572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1150" lvl="1" marL="9144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๏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80" name="Google Shape;1080;p75"/>
          <p:cNvSpPr txBox="1"/>
          <p:nvPr>
            <p:ph type="title"/>
          </p:nvPr>
        </p:nvSpPr>
        <p:spPr>
          <a:xfrm>
            <a:off x="314325" y="181142"/>
            <a:ext cx="8458200" cy="6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81" name="Google Shape;1081;p75"/>
          <p:cNvSpPr txBox="1"/>
          <p:nvPr>
            <p:ph idx="12" type="sldNum"/>
          </p:nvPr>
        </p:nvSpPr>
        <p:spPr>
          <a:xfrm>
            <a:off x="4482309" y="4795590"/>
            <a:ext cx="170100" cy="1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1" showMasterSp="0">
  <p:cSld name="Transition 1"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86"/>
          <p:cNvSpPr/>
          <p:nvPr/>
        </p:nvSpPr>
        <p:spPr>
          <a:xfrm>
            <a:off x="3560841" y="4860119"/>
            <a:ext cx="10086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4" name="Google Shape;1084;p86"/>
          <p:cNvSpPr/>
          <p:nvPr/>
        </p:nvSpPr>
        <p:spPr>
          <a:xfrm>
            <a:off x="-3175" y="0"/>
            <a:ext cx="4455900" cy="514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86"/>
          <p:cNvSpPr txBox="1"/>
          <p:nvPr>
            <p:ph idx="1" type="body"/>
          </p:nvPr>
        </p:nvSpPr>
        <p:spPr>
          <a:xfrm>
            <a:off x="5100320" y="625417"/>
            <a:ext cx="3588000" cy="2565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86" name="Google Shape;1086;p86"/>
          <p:cNvSpPr txBox="1"/>
          <p:nvPr>
            <p:ph idx="12" type="sldNum"/>
          </p:nvPr>
        </p:nvSpPr>
        <p:spPr>
          <a:xfrm>
            <a:off x="3505200" y="4877777"/>
            <a:ext cx="21336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  <p:pic>
        <p:nvPicPr>
          <p:cNvPr id="1087" name="Google Shape;1087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49407" y="4825362"/>
            <a:ext cx="790383" cy="270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8" name="Google Shape;1088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675" y="4873376"/>
            <a:ext cx="705073" cy="235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3" showMasterSp="0">
  <p:cSld name="Transition 3"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87"/>
          <p:cNvSpPr/>
          <p:nvPr/>
        </p:nvSpPr>
        <p:spPr>
          <a:xfrm>
            <a:off x="100091" y="4860119"/>
            <a:ext cx="10086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87"/>
          <p:cNvSpPr/>
          <p:nvPr/>
        </p:nvSpPr>
        <p:spPr>
          <a:xfrm>
            <a:off x="0" y="0"/>
            <a:ext cx="4449300" cy="5148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2" name="Google Shape;1092;p87"/>
          <p:cNvSpPr txBox="1"/>
          <p:nvPr>
            <p:ph idx="1" type="body"/>
          </p:nvPr>
        </p:nvSpPr>
        <p:spPr>
          <a:xfrm>
            <a:off x="5100320" y="625417"/>
            <a:ext cx="3588000" cy="2565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3" name="Google Shape;1093;p87"/>
          <p:cNvSpPr txBox="1"/>
          <p:nvPr>
            <p:ph idx="12" type="sldNum"/>
          </p:nvPr>
        </p:nvSpPr>
        <p:spPr>
          <a:xfrm>
            <a:off x="3505200" y="4872831"/>
            <a:ext cx="21336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  <p:pic>
        <p:nvPicPr>
          <p:cNvPr id="1094" name="Google Shape;1094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49407" y="4825362"/>
            <a:ext cx="790383" cy="270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Google Shape;1095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951" y="4867778"/>
            <a:ext cx="708960" cy="237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4" showMasterSp="0">
  <p:cSld name="Transition 4">
    <p:spTree>
      <p:nvGrpSpPr>
        <p:cNvPr id="1096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192"/>
          <p:cNvSpPr/>
          <p:nvPr/>
        </p:nvSpPr>
        <p:spPr>
          <a:xfrm>
            <a:off x="-8529" y="-3178"/>
            <a:ext cx="4582800" cy="51516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38100" rotWithShape="0" dir="5400000" dist="25400">
              <a:srgbClr val="000000">
                <a:alpha val="48627"/>
              </a:srgbClr>
            </a:outerShdw>
          </a:effectLst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 Light"/>
              <a:buNone/>
            </a:pPr>
            <a:r>
              <a:t/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192"/>
          <p:cNvSpPr txBox="1"/>
          <p:nvPr>
            <p:ph idx="12" type="sldNum"/>
          </p:nvPr>
        </p:nvSpPr>
        <p:spPr>
          <a:xfrm>
            <a:off x="173736" y="4867984"/>
            <a:ext cx="21336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99" name="Google Shape;1099;p192"/>
          <p:cNvSpPr txBox="1"/>
          <p:nvPr>
            <p:ph type="title"/>
          </p:nvPr>
        </p:nvSpPr>
        <p:spPr>
          <a:xfrm>
            <a:off x="484968" y="625417"/>
            <a:ext cx="3588000" cy="25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lvl="0" marR="0" algn="l"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0" name="Google Shape;1100;p192"/>
          <p:cNvSpPr/>
          <p:nvPr>
            <p:ph idx="2" type="pic"/>
          </p:nvPr>
        </p:nvSpPr>
        <p:spPr>
          <a:xfrm>
            <a:off x="4570412" y="0"/>
            <a:ext cx="4573500" cy="5148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2" showMasterSp="0">
  <p:cSld name="Transition 2">
    <p:spTree>
      <p:nvGrpSpPr>
        <p:cNvPr id="110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90"/>
          <p:cNvSpPr/>
          <p:nvPr/>
        </p:nvSpPr>
        <p:spPr>
          <a:xfrm>
            <a:off x="100091" y="4860119"/>
            <a:ext cx="10086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3" name="Google Shape;1103;p90"/>
          <p:cNvSpPr/>
          <p:nvPr/>
        </p:nvSpPr>
        <p:spPr>
          <a:xfrm>
            <a:off x="0" y="0"/>
            <a:ext cx="4449300" cy="5148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p90"/>
          <p:cNvSpPr txBox="1"/>
          <p:nvPr>
            <p:ph idx="1" type="body"/>
          </p:nvPr>
        </p:nvSpPr>
        <p:spPr>
          <a:xfrm>
            <a:off x="5100320" y="625417"/>
            <a:ext cx="3588000" cy="2565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5" name="Google Shape;1105;p90"/>
          <p:cNvSpPr txBox="1"/>
          <p:nvPr>
            <p:ph idx="12" type="sldNum"/>
          </p:nvPr>
        </p:nvSpPr>
        <p:spPr>
          <a:xfrm>
            <a:off x="3505200" y="4877777"/>
            <a:ext cx="21336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  <p:pic>
        <p:nvPicPr>
          <p:cNvPr id="1106" name="Google Shape;1106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49407" y="4825362"/>
            <a:ext cx="790383" cy="270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675" y="4873376"/>
            <a:ext cx="705073" cy="235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ubtitle" showMasterSp="0" type="tx">
  <p:cSld name="TITLE_AND_BODY">
    <p:bg>
      <p:bgPr>
        <a:solidFill>
          <a:srgbClr val="09435E"/>
        </a:solidFill>
      </p:bgPr>
    </p:bg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190"/>
          <p:cNvSpPr txBox="1"/>
          <p:nvPr>
            <p:ph idx="1" type="body"/>
          </p:nvPr>
        </p:nvSpPr>
        <p:spPr>
          <a:xfrm>
            <a:off x="438150" y="3634714"/>
            <a:ext cx="65532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None/>
              <a:defRPr b="0" i="1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1150" lvl="1" marL="9144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๏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0" name="Google Shape;1110;p190"/>
          <p:cNvSpPr txBox="1"/>
          <p:nvPr>
            <p:ph idx="2" type="body"/>
          </p:nvPr>
        </p:nvSpPr>
        <p:spPr>
          <a:xfrm>
            <a:off x="438150" y="4120938"/>
            <a:ext cx="65532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1150" lvl="1" marL="9144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๏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1" name="Google Shape;1111;p190"/>
          <p:cNvSpPr txBox="1"/>
          <p:nvPr>
            <p:ph idx="3" type="body"/>
          </p:nvPr>
        </p:nvSpPr>
        <p:spPr>
          <a:xfrm>
            <a:off x="438150" y="4599839"/>
            <a:ext cx="65532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1150" lvl="1" marL="9144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๏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2" name="Google Shape;1112;p190"/>
          <p:cNvSpPr txBox="1"/>
          <p:nvPr>
            <p:ph idx="4" type="body"/>
          </p:nvPr>
        </p:nvSpPr>
        <p:spPr>
          <a:xfrm>
            <a:off x="438150" y="1677948"/>
            <a:ext cx="4553100" cy="10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1150" lvl="1" marL="9144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๏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3" name="Google Shape;1113;p190"/>
          <p:cNvSpPr txBox="1"/>
          <p:nvPr>
            <p:ph idx="5" type="body"/>
          </p:nvPr>
        </p:nvSpPr>
        <p:spPr>
          <a:xfrm>
            <a:off x="438150" y="3148491"/>
            <a:ext cx="65532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1150" lvl="1" marL="9144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๏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4" name="Google Shape;1114;p190"/>
          <p:cNvSpPr txBox="1"/>
          <p:nvPr>
            <p:ph idx="12" type="sldNum"/>
          </p:nvPr>
        </p:nvSpPr>
        <p:spPr>
          <a:xfrm>
            <a:off x="8847069" y="4909905"/>
            <a:ext cx="170100" cy="1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15" name="Google Shape;1115;p1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32004" y="326224"/>
            <a:ext cx="2126462" cy="721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gue - light blue" showMasterSp="0">
  <p:cSld name="Segue - light blue">
    <p:bg>
      <p:bgPr>
        <a:solidFill>
          <a:srgbClr val="00A9E5"/>
        </a:solidFill>
      </p:bgPr>
    </p:bg>
    <p:spTree>
      <p:nvGrpSpPr>
        <p:cNvPr id="1116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7" name="Google Shape;1117;p1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5827" y="4718826"/>
            <a:ext cx="823493" cy="282817"/>
          </a:xfrm>
          <a:prstGeom prst="rect">
            <a:avLst/>
          </a:prstGeom>
          <a:noFill/>
          <a:ln>
            <a:noFill/>
          </a:ln>
        </p:spPr>
      </p:pic>
      <p:sp>
        <p:nvSpPr>
          <p:cNvPr id="1118" name="Google Shape;1118;p191"/>
          <p:cNvSpPr txBox="1"/>
          <p:nvPr>
            <p:ph idx="1" type="body"/>
          </p:nvPr>
        </p:nvSpPr>
        <p:spPr>
          <a:xfrm>
            <a:off x="666750" y="2658340"/>
            <a:ext cx="7810500" cy="8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1150" lvl="1" marL="9144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๏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9" name="Google Shape;1119;p191"/>
          <p:cNvSpPr txBox="1"/>
          <p:nvPr>
            <p:ph idx="2" type="body"/>
          </p:nvPr>
        </p:nvSpPr>
        <p:spPr>
          <a:xfrm>
            <a:off x="666750" y="1463438"/>
            <a:ext cx="7810500" cy="10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None/>
              <a:defRPr b="0" i="0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1150" lvl="1" marL="9144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๏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0" name="Google Shape;1120;p191"/>
          <p:cNvSpPr txBox="1"/>
          <p:nvPr>
            <p:ph idx="12" type="sldNum"/>
          </p:nvPr>
        </p:nvSpPr>
        <p:spPr>
          <a:xfrm>
            <a:off x="4487000" y="4809800"/>
            <a:ext cx="170100" cy="1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21" name="Google Shape;1121;p1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82827" y="4740668"/>
            <a:ext cx="685345" cy="232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title">
  <p:cSld name="Image with title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3"/>
          <p:cNvSpPr txBox="1"/>
          <p:nvPr>
            <p:ph type="title"/>
          </p:nvPr>
        </p:nvSpPr>
        <p:spPr>
          <a:xfrm>
            <a:off x="343932" y="152543"/>
            <a:ext cx="79620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83"/>
          <p:cNvSpPr txBox="1"/>
          <p:nvPr>
            <p:ph idx="1" type="body"/>
          </p:nvPr>
        </p:nvSpPr>
        <p:spPr>
          <a:xfrm>
            <a:off x="343932" y="831750"/>
            <a:ext cx="79620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83"/>
          <p:cNvSpPr/>
          <p:nvPr>
            <p:ph idx="2" type="pic"/>
          </p:nvPr>
        </p:nvSpPr>
        <p:spPr>
          <a:xfrm>
            <a:off x="0" y="1202532"/>
            <a:ext cx="9144000" cy="3945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1" name="Google Shape;41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497" cy="232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86800" y="4639400"/>
            <a:ext cx="1019200" cy="41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5" showMasterSp="0">
  <p:cSld name="Transition 5"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193"/>
          <p:cNvSpPr txBox="1"/>
          <p:nvPr>
            <p:ph idx="12" type="sldNum"/>
          </p:nvPr>
        </p:nvSpPr>
        <p:spPr>
          <a:xfrm>
            <a:off x="173736" y="4867984"/>
            <a:ext cx="21336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24" name="Google Shape;1124;p193"/>
          <p:cNvSpPr txBox="1"/>
          <p:nvPr>
            <p:ph type="title"/>
          </p:nvPr>
        </p:nvSpPr>
        <p:spPr>
          <a:xfrm>
            <a:off x="484968" y="625417"/>
            <a:ext cx="3588000" cy="25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lvl="0" marR="0" algn="l"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5" name="Google Shape;1125;p193"/>
          <p:cNvSpPr/>
          <p:nvPr>
            <p:ph idx="2" type="pic"/>
          </p:nvPr>
        </p:nvSpPr>
        <p:spPr>
          <a:xfrm>
            <a:off x="4570412" y="0"/>
            <a:ext cx="4573500" cy="5148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umns" showMasterSp="0">
  <p:cSld name="2 columns">
    <p:spTree>
      <p:nvGrpSpPr>
        <p:cNvPr id="1126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194"/>
          <p:cNvSpPr txBox="1"/>
          <p:nvPr>
            <p:ph idx="1" type="body"/>
          </p:nvPr>
        </p:nvSpPr>
        <p:spPr>
          <a:xfrm>
            <a:off x="314325" y="891410"/>
            <a:ext cx="4135500" cy="35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336550" lvl="0" marL="4572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1150" lvl="1" marL="9144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๏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8" name="Google Shape;1128;p194"/>
          <p:cNvSpPr txBox="1"/>
          <p:nvPr>
            <p:ph type="title"/>
          </p:nvPr>
        </p:nvSpPr>
        <p:spPr>
          <a:xfrm>
            <a:off x="314325" y="181142"/>
            <a:ext cx="8458200" cy="6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1129" name="Google Shape;1129;p194"/>
          <p:cNvGrpSpPr/>
          <p:nvPr/>
        </p:nvGrpSpPr>
        <p:grpSpPr>
          <a:xfrm>
            <a:off x="357187" y="4766897"/>
            <a:ext cx="633413" cy="225222"/>
            <a:chOff x="-1" y="-1"/>
            <a:chExt cx="1689102" cy="600111"/>
          </a:xfrm>
        </p:grpSpPr>
        <p:pic>
          <p:nvPicPr>
            <p:cNvPr id="1130" name="Google Shape;1130;p194"/>
            <p:cNvPicPr preferRelativeResize="0"/>
            <p:nvPr/>
          </p:nvPicPr>
          <p:blipFill rotWithShape="1">
            <a:blip r:embed="rId2">
              <a:alphaModFix/>
            </a:blip>
            <a:srcRect b="0" l="37895" r="0" t="0"/>
            <a:stretch/>
          </p:blipFill>
          <p:spPr>
            <a:xfrm>
              <a:off x="634249" y="-1"/>
              <a:ext cx="1054852" cy="583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1" name="Google Shape;1131;p194"/>
            <p:cNvPicPr preferRelativeResize="0"/>
            <p:nvPr/>
          </p:nvPicPr>
          <p:blipFill rotWithShape="1">
            <a:blip r:embed="rId3">
              <a:alphaModFix/>
            </a:blip>
            <a:srcRect b="0" l="0" r="63403" t="0"/>
            <a:stretch/>
          </p:blipFill>
          <p:spPr>
            <a:xfrm>
              <a:off x="-1" y="18129"/>
              <a:ext cx="619107" cy="58198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132" name="Google Shape;1132;p194"/>
          <p:cNvCxnSpPr/>
          <p:nvPr/>
        </p:nvCxnSpPr>
        <p:spPr>
          <a:xfrm>
            <a:off x="278837" y="4663145"/>
            <a:ext cx="8663700" cy="1800"/>
          </a:xfrm>
          <a:prstGeom prst="straightConnector1">
            <a:avLst/>
          </a:prstGeom>
          <a:noFill/>
          <a:ln cap="rnd" cmpd="sng" w="15875">
            <a:solidFill>
              <a:srgbClr val="99A7B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33" name="Google Shape;1133;p194"/>
          <p:cNvSpPr txBox="1"/>
          <p:nvPr>
            <p:ph idx="12" type="sldNum"/>
          </p:nvPr>
        </p:nvSpPr>
        <p:spPr>
          <a:xfrm>
            <a:off x="4482309" y="4795590"/>
            <a:ext cx="170100" cy="1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34" name="Google Shape;1134;p1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82827" y="4740668"/>
            <a:ext cx="685345" cy="232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spTree>
      <p:nvGrpSpPr>
        <p:cNvPr id="1135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" name="Google Shape;1136;p195"/>
          <p:cNvGrpSpPr/>
          <p:nvPr/>
        </p:nvGrpSpPr>
        <p:grpSpPr>
          <a:xfrm>
            <a:off x="357187" y="4766897"/>
            <a:ext cx="633413" cy="225222"/>
            <a:chOff x="-1" y="-1"/>
            <a:chExt cx="1689102" cy="600111"/>
          </a:xfrm>
        </p:grpSpPr>
        <p:pic>
          <p:nvPicPr>
            <p:cNvPr id="1137" name="Google Shape;1137;p195"/>
            <p:cNvPicPr preferRelativeResize="0"/>
            <p:nvPr/>
          </p:nvPicPr>
          <p:blipFill rotWithShape="1">
            <a:blip r:embed="rId2">
              <a:alphaModFix/>
            </a:blip>
            <a:srcRect b="0" l="37895" r="0" t="0"/>
            <a:stretch/>
          </p:blipFill>
          <p:spPr>
            <a:xfrm>
              <a:off x="634249" y="-1"/>
              <a:ext cx="1054852" cy="583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8" name="Google Shape;1138;p195"/>
            <p:cNvPicPr preferRelativeResize="0"/>
            <p:nvPr/>
          </p:nvPicPr>
          <p:blipFill rotWithShape="1">
            <a:blip r:embed="rId3">
              <a:alphaModFix/>
            </a:blip>
            <a:srcRect b="0" l="0" r="63403" t="0"/>
            <a:stretch/>
          </p:blipFill>
          <p:spPr>
            <a:xfrm>
              <a:off x="-1" y="18129"/>
              <a:ext cx="619107" cy="58198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139" name="Google Shape;1139;p195"/>
          <p:cNvCxnSpPr/>
          <p:nvPr/>
        </p:nvCxnSpPr>
        <p:spPr>
          <a:xfrm>
            <a:off x="278837" y="4663145"/>
            <a:ext cx="8663700" cy="1800"/>
          </a:xfrm>
          <a:prstGeom prst="straightConnector1">
            <a:avLst/>
          </a:prstGeom>
          <a:noFill/>
          <a:ln cap="rnd" cmpd="sng" w="15875">
            <a:solidFill>
              <a:srgbClr val="99A7B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40" name="Google Shape;1140;p195"/>
          <p:cNvSpPr txBox="1"/>
          <p:nvPr>
            <p:ph idx="12" type="sldNum"/>
          </p:nvPr>
        </p:nvSpPr>
        <p:spPr>
          <a:xfrm>
            <a:off x="4474570" y="4793123"/>
            <a:ext cx="185400" cy="1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spcFirstLastPara="1" rIns="26775" wrap="square" tIns="267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41" name="Google Shape;1141;p1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82827" y="4740668"/>
            <a:ext cx="685345" cy="232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 showMasterSp="0" type="title">
  <p:cSld name="TITLE">
    <p:bg>
      <p:bgPr>
        <a:solidFill>
          <a:srgbClr val="1398DE"/>
        </a:solidFill>
      </p:bgPr>
    </p:bg>
    <p:spTree>
      <p:nvGrpSpPr>
        <p:cNvPr id="1142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196"/>
          <p:cNvSpPr/>
          <p:nvPr/>
        </p:nvSpPr>
        <p:spPr>
          <a:xfrm>
            <a:off x="3786296" y="4207913"/>
            <a:ext cx="1571400" cy="27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www.elastic.co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4" name="Google Shape;1144;p1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57362" y="1755048"/>
            <a:ext cx="3429276" cy="1177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 showMasterSp="0">
  <p:cSld name="Custom Layout"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" name="Google Shape;1146;p1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00463" y="1146105"/>
            <a:ext cx="1743075" cy="883158"/>
          </a:xfrm>
          <a:prstGeom prst="rect">
            <a:avLst/>
          </a:prstGeom>
          <a:noFill/>
          <a:ln>
            <a:noFill/>
          </a:ln>
        </p:spPr>
      </p:pic>
      <p:sp>
        <p:nvSpPr>
          <p:cNvPr id="1147" name="Google Shape;1147;p197"/>
          <p:cNvSpPr/>
          <p:nvPr/>
        </p:nvSpPr>
        <p:spPr>
          <a:xfrm>
            <a:off x="461010" y="2380601"/>
            <a:ext cx="8222100" cy="12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Calibri"/>
              <a:buNone/>
            </a:pPr>
            <a:r>
              <a:rPr b="1" i="0" lang="en-US" sz="13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Except where otherwise noted, this work is licensed under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r>
              <a:rPr b="1" i="0" lang="en-US" sz="13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http://creativecommons.org/licenses/by-nd/4.0/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t/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Calibri"/>
              <a:buNone/>
            </a:pPr>
            <a:r>
              <a:rPr b="1" i="0" lang="en-US" sz="13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Creative Commons and the double C in a circle are 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Calibri"/>
              <a:buNone/>
            </a:pPr>
            <a:r>
              <a:rPr b="1" i="0" lang="en-US" sz="13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registered trademarks of Creative Commons in the United States and other countries.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Calibri"/>
              <a:buNone/>
            </a:pPr>
            <a:r>
              <a:rPr b="1" i="0" lang="en-US" sz="13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Third party marks and brands are the property of their respective holders.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48" name="Google Shape;1148;p197"/>
          <p:cNvGrpSpPr/>
          <p:nvPr/>
        </p:nvGrpSpPr>
        <p:grpSpPr>
          <a:xfrm>
            <a:off x="357187" y="4766897"/>
            <a:ext cx="633413" cy="225222"/>
            <a:chOff x="-1" y="-1"/>
            <a:chExt cx="1689102" cy="600111"/>
          </a:xfrm>
        </p:grpSpPr>
        <p:pic>
          <p:nvPicPr>
            <p:cNvPr id="1149" name="Google Shape;1149;p197"/>
            <p:cNvPicPr preferRelativeResize="0"/>
            <p:nvPr/>
          </p:nvPicPr>
          <p:blipFill rotWithShape="1">
            <a:blip r:embed="rId3">
              <a:alphaModFix/>
            </a:blip>
            <a:srcRect b="0" l="37895" r="0" t="0"/>
            <a:stretch/>
          </p:blipFill>
          <p:spPr>
            <a:xfrm>
              <a:off x="634249" y="-1"/>
              <a:ext cx="1054852" cy="583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0" name="Google Shape;1150;p197"/>
            <p:cNvPicPr preferRelativeResize="0"/>
            <p:nvPr/>
          </p:nvPicPr>
          <p:blipFill rotWithShape="1">
            <a:blip r:embed="rId4">
              <a:alphaModFix/>
            </a:blip>
            <a:srcRect b="0" l="0" r="63403" t="0"/>
            <a:stretch/>
          </p:blipFill>
          <p:spPr>
            <a:xfrm>
              <a:off x="-1" y="18129"/>
              <a:ext cx="619107" cy="58198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151" name="Google Shape;1151;p197"/>
          <p:cNvCxnSpPr/>
          <p:nvPr/>
        </p:nvCxnSpPr>
        <p:spPr>
          <a:xfrm>
            <a:off x="278837" y="4663145"/>
            <a:ext cx="8663700" cy="1800"/>
          </a:xfrm>
          <a:prstGeom prst="straightConnector1">
            <a:avLst/>
          </a:prstGeom>
          <a:noFill/>
          <a:ln cap="rnd" cmpd="sng" w="15875">
            <a:solidFill>
              <a:srgbClr val="99A7B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52" name="Google Shape;1152;p197"/>
          <p:cNvSpPr txBox="1"/>
          <p:nvPr>
            <p:ph idx="12" type="sldNum"/>
          </p:nvPr>
        </p:nvSpPr>
        <p:spPr>
          <a:xfrm>
            <a:off x="4482309" y="4805123"/>
            <a:ext cx="170100" cy="1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53" name="Google Shape;1153;p1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82827" y="4740668"/>
            <a:ext cx="685345" cy="232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le - gradient" showMasterSp="0">
  <p:cSld name="Tale - gradient">
    <p:bg>
      <p:bgPr>
        <a:solidFill>
          <a:srgbClr val="17B3A3"/>
        </a:solidFill>
      </p:bgPr>
    </p:bg>
    <p:spTree>
      <p:nvGrpSpPr>
        <p:cNvPr id="1154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" name="Google Shape;1155;p1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5827" y="4718826"/>
            <a:ext cx="823493" cy="282817"/>
          </a:xfrm>
          <a:prstGeom prst="rect">
            <a:avLst/>
          </a:prstGeom>
          <a:noFill/>
          <a:ln>
            <a:noFill/>
          </a:ln>
        </p:spPr>
      </p:pic>
      <p:sp>
        <p:nvSpPr>
          <p:cNvPr id="1156" name="Google Shape;1156;p198"/>
          <p:cNvSpPr txBox="1"/>
          <p:nvPr>
            <p:ph idx="12" type="sldNum"/>
          </p:nvPr>
        </p:nvSpPr>
        <p:spPr>
          <a:xfrm>
            <a:off x="4487000" y="4776432"/>
            <a:ext cx="170100" cy="1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57" name="Google Shape;1157;p1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82827" y="4740668"/>
            <a:ext cx="685345" cy="232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s" showMasterSp="0">
  <p:cSld name="3 columns">
    <p:spTree>
      <p:nvGrpSpPr>
        <p:cNvPr id="1158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199"/>
          <p:cNvSpPr txBox="1"/>
          <p:nvPr>
            <p:ph idx="1" type="body"/>
          </p:nvPr>
        </p:nvSpPr>
        <p:spPr>
          <a:xfrm>
            <a:off x="314325" y="891410"/>
            <a:ext cx="2805600" cy="35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336550" lvl="0" marL="4572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1150" lvl="1" marL="9144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๏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0" name="Google Shape;1160;p199"/>
          <p:cNvSpPr txBox="1"/>
          <p:nvPr>
            <p:ph type="title"/>
          </p:nvPr>
        </p:nvSpPr>
        <p:spPr>
          <a:xfrm>
            <a:off x="314325" y="181142"/>
            <a:ext cx="8458200" cy="6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1161" name="Google Shape;1161;p199"/>
          <p:cNvGrpSpPr/>
          <p:nvPr/>
        </p:nvGrpSpPr>
        <p:grpSpPr>
          <a:xfrm>
            <a:off x="357187" y="4766897"/>
            <a:ext cx="633413" cy="225222"/>
            <a:chOff x="-1" y="-1"/>
            <a:chExt cx="1689102" cy="600111"/>
          </a:xfrm>
        </p:grpSpPr>
        <p:pic>
          <p:nvPicPr>
            <p:cNvPr id="1162" name="Google Shape;1162;p199"/>
            <p:cNvPicPr preferRelativeResize="0"/>
            <p:nvPr/>
          </p:nvPicPr>
          <p:blipFill rotWithShape="1">
            <a:blip r:embed="rId2">
              <a:alphaModFix/>
            </a:blip>
            <a:srcRect b="0" l="37895" r="0" t="0"/>
            <a:stretch/>
          </p:blipFill>
          <p:spPr>
            <a:xfrm>
              <a:off x="634249" y="-1"/>
              <a:ext cx="1054852" cy="583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3" name="Google Shape;1163;p199"/>
            <p:cNvPicPr preferRelativeResize="0"/>
            <p:nvPr/>
          </p:nvPicPr>
          <p:blipFill rotWithShape="1">
            <a:blip r:embed="rId3">
              <a:alphaModFix/>
            </a:blip>
            <a:srcRect b="0" l="0" r="63403" t="0"/>
            <a:stretch/>
          </p:blipFill>
          <p:spPr>
            <a:xfrm>
              <a:off x="-1" y="18129"/>
              <a:ext cx="619107" cy="58198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164" name="Google Shape;1164;p199"/>
          <p:cNvCxnSpPr/>
          <p:nvPr/>
        </p:nvCxnSpPr>
        <p:spPr>
          <a:xfrm>
            <a:off x="278837" y="4663145"/>
            <a:ext cx="8663700" cy="1800"/>
          </a:xfrm>
          <a:prstGeom prst="straightConnector1">
            <a:avLst/>
          </a:prstGeom>
          <a:noFill/>
          <a:ln cap="rnd" cmpd="sng" w="15875">
            <a:solidFill>
              <a:srgbClr val="99A7B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65" name="Google Shape;1165;p199"/>
          <p:cNvSpPr txBox="1"/>
          <p:nvPr>
            <p:ph idx="12" type="sldNum"/>
          </p:nvPr>
        </p:nvSpPr>
        <p:spPr>
          <a:xfrm>
            <a:off x="4482309" y="4795590"/>
            <a:ext cx="170100" cy="1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66" name="Google Shape;1166;p1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82827" y="4740668"/>
            <a:ext cx="685345" cy="232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Idea" showMasterSp="0">
  <p:cSld name="Big Idea">
    <p:bg>
      <p:bgPr>
        <a:solidFill>
          <a:srgbClr val="2F8F84"/>
        </a:solidFill>
      </p:bgPr>
    </p:bg>
    <p:spTree>
      <p:nvGrpSpPr>
        <p:cNvPr id="1167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200"/>
          <p:cNvSpPr txBox="1"/>
          <p:nvPr>
            <p:ph idx="1" type="body"/>
          </p:nvPr>
        </p:nvSpPr>
        <p:spPr>
          <a:xfrm>
            <a:off x="952500" y="400419"/>
            <a:ext cx="72390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82600" lvl="1" marL="914400" marR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–"/>
              <a:defRPr b="1" i="0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82600" lvl="2" marL="1371600" marR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‒"/>
              <a:defRPr b="1" i="0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82600" lvl="3" marL="1828800" marR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–"/>
              <a:defRPr b="1" i="0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82600" lvl="4" marL="2286000" marR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»"/>
              <a:defRPr b="1" i="0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169" name="Google Shape;1169;p2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5827" y="4718826"/>
            <a:ext cx="823493" cy="282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0" name="Google Shape;1170;p2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82827" y="4740668"/>
            <a:ext cx="685345" cy="232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" showMasterSp="0">
  <p:cSld name="Chart">
    <p:spTree>
      <p:nvGrpSpPr>
        <p:cNvPr id="117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201"/>
          <p:cNvSpPr txBox="1"/>
          <p:nvPr>
            <p:ph type="title"/>
          </p:nvPr>
        </p:nvSpPr>
        <p:spPr>
          <a:xfrm>
            <a:off x="343932" y="152541"/>
            <a:ext cx="79620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73" name="Google Shape;1173;p201"/>
          <p:cNvSpPr txBox="1"/>
          <p:nvPr>
            <p:ph idx="1" type="body"/>
          </p:nvPr>
        </p:nvSpPr>
        <p:spPr>
          <a:xfrm>
            <a:off x="343932" y="831747"/>
            <a:ext cx="7962000" cy="30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marR="0" algn="l">
              <a:lnSpc>
                <a:spcPct val="15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EBEB0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rgbClr val="3EBEB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EBEB0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3EBEB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EBEB0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rgbClr val="3EBEB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EBEB0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3EBEB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1174" name="Google Shape;1174;p201"/>
          <p:cNvGrpSpPr/>
          <p:nvPr/>
        </p:nvGrpSpPr>
        <p:grpSpPr>
          <a:xfrm>
            <a:off x="357187" y="4766897"/>
            <a:ext cx="633413" cy="225222"/>
            <a:chOff x="-1" y="-1"/>
            <a:chExt cx="1689102" cy="600111"/>
          </a:xfrm>
        </p:grpSpPr>
        <p:pic>
          <p:nvPicPr>
            <p:cNvPr id="1175" name="Google Shape;1175;p201"/>
            <p:cNvPicPr preferRelativeResize="0"/>
            <p:nvPr/>
          </p:nvPicPr>
          <p:blipFill rotWithShape="1">
            <a:blip r:embed="rId2">
              <a:alphaModFix/>
            </a:blip>
            <a:srcRect b="0" l="37895" r="0" t="0"/>
            <a:stretch/>
          </p:blipFill>
          <p:spPr>
            <a:xfrm>
              <a:off x="634249" y="-1"/>
              <a:ext cx="1054852" cy="583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6" name="Google Shape;1176;p201"/>
            <p:cNvPicPr preferRelativeResize="0"/>
            <p:nvPr/>
          </p:nvPicPr>
          <p:blipFill rotWithShape="1">
            <a:blip r:embed="rId3">
              <a:alphaModFix/>
            </a:blip>
            <a:srcRect b="0" l="0" r="63403" t="0"/>
            <a:stretch/>
          </p:blipFill>
          <p:spPr>
            <a:xfrm>
              <a:off x="-1" y="18129"/>
              <a:ext cx="619107" cy="58198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177" name="Google Shape;1177;p201"/>
          <p:cNvCxnSpPr/>
          <p:nvPr/>
        </p:nvCxnSpPr>
        <p:spPr>
          <a:xfrm>
            <a:off x="278837" y="4663145"/>
            <a:ext cx="8663700" cy="1800"/>
          </a:xfrm>
          <a:prstGeom prst="straightConnector1">
            <a:avLst/>
          </a:prstGeom>
          <a:noFill/>
          <a:ln cap="rnd" cmpd="sng" w="15875">
            <a:solidFill>
              <a:srgbClr val="99A7B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78" name="Google Shape;1178;p201"/>
          <p:cNvSpPr txBox="1"/>
          <p:nvPr>
            <p:ph idx="12" type="sldNum"/>
          </p:nvPr>
        </p:nvSpPr>
        <p:spPr>
          <a:xfrm>
            <a:off x="3500508" y="4769602"/>
            <a:ext cx="2133600" cy="22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79" name="Google Shape;1179;p2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82827" y="4740668"/>
            <a:ext cx="685345" cy="232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subtitle" showMasterSp="0">
  <p:cSld name="Title with subtitle">
    <p:spTree>
      <p:nvGrpSpPr>
        <p:cNvPr id="1180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p202"/>
          <p:cNvSpPr txBox="1"/>
          <p:nvPr>
            <p:ph type="title"/>
          </p:nvPr>
        </p:nvSpPr>
        <p:spPr>
          <a:xfrm>
            <a:off x="343932" y="-636"/>
            <a:ext cx="7962000" cy="860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82" name="Google Shape;1182;p202"/>
          <p:cNvSpPr txBox="1"/>
          <p:nvPr>
            <p:ph idx="1" type="body"/>
          </p:nvPr>
        </p:nvSpPr>
        <p:spPr>
          <a:xfrm>
            <a:off x="343932" y="831747"/>
            <a:ext cx="7962000" cy="3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marR="0" algn="l">
              <a:lnSpc>
                <a:spcPct val="15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EBEB0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rgbClr val="3EBEB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EBEB0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3EBEB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EBEB0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rgbClr val="3EBEB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EBEB0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3EBEB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1183" name="Google Shape;1183;p202"/>
          <p:cNvGrpSpPr/>
          <p:nvPr/>
        </p:nvGrpSpPr>
        <p:grpSpPr>
          <a:xfrm>
            <a:off x="357187" y="4766897"/>
            <a:ext cx="633413" cy="225222"/>
            <a:chOff x="-1" y="-1"/>
            <a:chExt cx="1689102" cy="600111"/>
          </a:xfrm>
        </p:grpSpPr>
        <p:pic>
          <p:nvPicPr>
            <p:cNvPr id="1184" name="Google Shape;1184;p202"/>
            <p:cNvPicPr preferRelativeResize="0"/>
            <p:nvPr/>
          </p:nvPicPr>
          <p:blipFill rotWithShape="1">
            <a:blip r:embed="rId2">
              <a:alphaModFix/>
            </a:blip>
            <a:srcRect b="0" l="37895" r="0" t="0"/>
            <a:stretch/>
          </p:blipFill>
          <p:spPr>
            <a:xfrm>
              <a:off x="634249" y="-1"/>
              <a:ext cx="1054852" cy="583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5" name="Google Shape;1185;p202"/>
            <p:cNvPicPr preferRelativeResize="0"/>
            <p:nvPr/>
          </p:nvPicPr>
          <p:blipFill rotWithShape="1">
            <a:blip r:embed="rId3">
              <a:alphaModFix/>
            </a:blip>
            <a:srcRect b="0" l="0" r="63403" t="0"/>
            <a:stretch/>
          </p:blipFill>
          <p:spPr>
            <a:xfrm>
              <a:off x="-1" y="18129"/>
              <a:ext cx="619107" cy="58198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186" name="Google Shape;1186;p202"/>
          <p:cNvCxnSpPr/>
          <p:nvPr/>
        </p:nvCxnSpPr>
        <p:spPr>
          <a:xfrm>
            <a:off x="278837" y="4663145"/>
            <a:ext cx="8663700" cy="1800"/>
          </a:xfrm>
          <a:prstGeom prst="straightConnector1">
            <a:avLst/>
          </a:prstGeom>
          <a:noFill/>
          <a:ln cap="rnd" cmpd="sng" w="15875">
            <a:solidFill>
              <a:srgbClr val="99A7B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87" name="Google Shape;1187;p202"/>
          <p:cNvSpPr txBox="1"/>
          <p:nvPr>
            <p:ph idx="12" type="sldNum"/>
          </p:nvPr>
        </p:nvSpPr>
        <p:spPr>
          <a:xfrm>
            <a:off x="3500508" y="4773662"/>
            <a:ext cx="2133600" cy="22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88" name="Google Shape;1188;p2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82827" y="4740668"/>
            <a:ext cx="685345" cy="232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">
  <p:cSld name="Bulle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1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b="1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91"/>
          <p:cNvSpPr txBox="1"/>
          <p:nvPr>
            <p:ph idx="1" type="body"/>
          </p:nvPr>
        </p:nvSpPr>
        <p:spPr>
          <a:xfrm>
            <a:off x="343932" y="1220329"/>
            <a:ext cx="7962000" cy="35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libri"/>
              <a:buChar char="‒"/>
              <a:defRPr sz="14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048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Calibri"/>
              <a:buChar char="‒"/>
              <a:defRPr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Calibri"/>
              <a:buChar char="‒"/>
              <a:defRPr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91"/>
          <p:cNvSpPr txBox="1"/>
          <p:nvPr>
            <p:ph idx="2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lear slide w/image or logo" showMasterSp="0">
  <p:cSld name="1_Clear slide w/image or logo">
    <p:spTree>
      <p:nvGrpSpPr>
        <p:cNvPr id="1189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203"/>
          <p:cNvSpPr txBox="1"/>
          <p:nvPr>
            <p:ph type="title"/>
          </p:nvPr>
        </p:nvSpPr>
        <p:spPr>
          <a:xfrm>
            <a:off x="314325" y="181142"/>
            <a:ext cx="8458200" cy="3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1" name="Google Shape;1191;p203"/>
          <p:cNvSpPr txBox="1"/>
          <p:nvPr>
            <p:ph idx="1" type="body"/>
          </p:nvPr>
        </p:nvSpPr>
        <p:spPr>
          <a:xfrm>
            <a:off x="314325" y="996282"/>
            <a:ext cx="8363100" cy="35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311150" lvl="0" marL="457200" marR="0" algn="l"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marR="0" algn="l"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  <a:buClr>
                <a:srgbClr val="00BFB3"/>
              </a:buClr>
              <a:buSzPts val="1000"/>
              <a:buFont typeface="Arial"/>
              <a:buChar char="•"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2100" lvl="2" marL="1371600" marR="0" algn="l"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  <a:buClr>
                <a:srgbClr val="00BFB3"/>
              </a:buClr>
              <a:buSzPts val="1000"/>
              <a:buFont typeface="Arial"/>
              <a:buChar char="•"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2100" lvl="3" marL="1828800" marR="0" algn="l"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  <a:buClr>
                <a:srgbClr val="00BFB3"/>
              </a:buClr>
              <a:buSzPts val="1000"/>
              <a:buFont typeface="Arial"/>
              <a:buChar char="•"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algn="l"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  <a:buClr>
                <a:srgbClr val="00BFB3"/>
              </a:buClr>
              <a:buSzPts val="1000"/>
              <a:buFont typeface="Arial"/>
              <a:buChar char="•"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1192" name="Google Shape;1192;p203"/>
          <p:cNvGrpSpPr/>
          <p:nvPr/>
        </p:nvGrpSpPr>
        <p:grpSpPr>
          <a:xfrm>
            <a:off x="357187" y="4766897"/>
            <a:ext cx="633413" cy="225222"/>
            <a:chOff x="-1" y="-1"/>
            <a:chExt cx="1689102" cy="600111"/>
          </a:xfrm>
        </p:grpSpPr>
        <p:pic>
          <p:nvPicPr>
            <p:cNvPr id="1193" name="Google Shape;1193;p203"/>
            <p:cNvPicPr preferRelativeResize="0"/>
            <p:nvPr/>
          </p:nvPicPr>
          <p:blipFill rotWithShape="1">
            <a:blip r:embed="rId2">
              <a:alphaModFix/>
            </a:blip>
            <a:srcRect b="0" l="37895" r="0" t="0"/>
            <a:stretch/>
          </p:blipFill>
          <p:spPr>
            <a:xfrm>
              <a:off x="634249" y="-1"/>
              <a:ext cx="1054852" cy="583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4" name="Google Shape;1194;p203"/>
            <p:cNvPicPr preferRelativeResize="0"/>
            <p:nvPr/>
          </p:nvPicPr>
          <p:blipFill rotWithShape="1">
            <a:blip r:embed="rId3">
              <a:alphaModFix/>
            </a:blip>
            <a:srcRect b="0" l="0" r="63403" t="0"/>
            <a:stretch/>
          </p:blipFill>
          <p:spPr>
            <a:xfrm>
              <a:off x="-1" y="18129"/>
              <a:ext cx="619107" cy="58198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195" name="Google Shape;1195;p203"/>
          <p:cNvCxnSpPr/>
          <p:nvPr/>
        </p:nvCxnSpPr>
        <p:spPr>
          <a:xfrm>
            <a:off x="278837" y="4663145"/>
            <a:ext cx="8663700" cy="1800"/>
          </a:xfrm>
          <a:prstGeom prst="straightConnector1">
            <a:avLst/>
          </a:prstGeom>
          <a:noFill/>
          <a:ln cap="rnd" cmpd="sng" w="15875">
            <a:solidFill>
              <a:srgbClr val="99A7B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96" name="Google Shape;1196;p203"/>
          <p:cNvSpPr txBox="1"/>
          <p:nvPr>
            <p:ph idx="12" type="sldNum"/>
          </p:nvPr>
        </p:nvSpPr>
        <p:spPr>
          <a:xfrm>
            <a:off x="4487596" y="4800266"/>
            <a:ext cx="170100" cy="1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97" name="Google Shape;1197;p2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82827" y="4740668"/>
            <a:ext cx="685345" cy="232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ption 3" showMasterSp="0">
  <p:cSld name="TITLE_AND_BODY_1"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204"/>
          <p:cNvSpPr/>
          <p:nvPr/>
        </p:nvSpPr>
        <p:spPr>
          <a:xfrm>
            <a:off x="100091" y="4860119"/>
            <a:ext cx="10086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0" name="Google Shape;1200;p2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1594" y="4838074"/>
            <a:ext cx="790382" cy="229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204"/>
          <p:cNvPicPr preferRelativeResize="0"/>
          <p:nvPr/>
        </p:nvPicPr>
        <p:blipFill rotWithShape="1">
          <a:blip r:embed="rId3">
            <a:alphaModFix/>
          </a:blip>
          <a:srcRect b="47348" l="8517" r="59507" t="22016"/>
          <a:stretch/>
        </p:blipFill>
        <p:spPr>
          <a:xfrm>
            <a:off x="0" y="0"/>
            <a:ext cx="9165980" cy="5148251"/>
          </a:xfrm>
          <a:prstGeom prst="rect">
            <a:avLst/>
          </a:prstGeom>
          <a:noFill/>
          <a:ln>
            <a:noFill/>
          </a:ln>
        </p:spPr>
      </p:pic>
      <p:sp>
        <p:nvSpPr>
          <p:cNvPr id="1202" name="Google Shape;1202;p204"/>
          <p:cNvSpPr txBox="1"/>
          <p:nvPr>
            <p:ph idx="1" type="body"/>
          </p:nvPr>
        </p:nvSpPr>
        <p:spPr>
          <a:xfrm>
            <a:off x="807694" y="3098448"/>
            <a:ext cx="4176600" cy="20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marR="0" algn="l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rgbClr val="909091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rgbClr val="909091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rgbClr val="909091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rgbClr val="909091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rgbClr val="909091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03" name="Google Shape;1203;p204"/>
          <p:cNvSpPr txBox="1"/>
          <p:nvPr>
            <p:ph type="title"/>
          </p:nvPr>
        </p:nvSpPr>
        <p:spPr>
          <a:xfrm>
            <a:off x="784542" y="1829463"/>
            <a:ext cx="5256600" cy="1147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Autofit/>
          </a:bodyPr>
          <a:lstStyle>
            <a:lvl1pPr lvl="0" marR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04" name="Google Shape;1204;p2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900" y="729927"/>
            <a:ext cx="2528865" cy="845672"/>
          </a:xfrm>
          <a:prstGeom prst="rect">
            <a:avLst/>
          </a:prstGeom>
          <a:noFill/>
          <a:ln>
            <a:noFill/>
          </a:ln>
        </p:spPr>
      </p:pic>
      <p:sp>
        <p:nvSpPr>
          <p:cNvPr id="1205" name="Google Shape;1205;p204"/>
          <p:cNvSpPr txBox="1"/>
          <p:nvPr>
            <p:ph idx="12" type="sldNum"/>
          </p:nvPr>
        </p:nvSpPr>
        <p:spPr>
          <a:xfrm>
            <a:off x="6553200" y="4631836"/>
            <a:ext cx="2133600" cy="27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Title Only">
    <p:spTree>
      <p:nvGrpSpPr>
        <p:cNvPr id="1206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205"/>
          <p:cNvSpPr txBox="1"/>
          <p:nvPr>
            <p:ph type="title"/>
          </p:nvPr>
        </p:nvSpPr>
        <p:spPr>
          <a:xfrm>
            <a:off x="343932" y="0"/>
            <a:ext cx="7962000" cy="859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Autofit/>
          </a:bodyPr>
          <a:lstStyle>
            <a:lvl1pPr lvl="0" marR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08" name="Google Shape;1208;p205"/>
          <p:cNvSpPr txBox="1"/>
          <p:nvPr>
            <p:ph idx="12" type="sldNum"/>
          </p:nvPr>
        </p:nvSpPr>
        <p:spPr>
          <a:xfrm>
            <a:off x="172720" y="4872022"/>
            <a:ext cx="21336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>
              <a:solidFill>
                <a:srgbClr val="000000"/>
              </a:solidFill>
            </a:endParaRPr>
          </a:p>
        </p:txBody>
      </p:sp>
      <p:pic>
        <p:nvPicPr>
          <p:cNvPr id="1209" name="Google Shape;1209;p2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49908" y="4809405"/>
            <a:ext cx="788352" cy="270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de 1" showMasterSp="0">
  <p:cSld name="Code_1">
    <p:spTree>
      <p:nvGrpSpPr>
        <p:cNvPr id="1210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206"/>
          <p:cNvSpPr txBox="1"/>
          <p:nvPr>
            <p:ph type="title"/>
          </p:nvPr>
        </p:nvSpPr>
        <p:spPr>
          <a:xfrm>
            <a:off x="343932" y="-18313"/>
            <a:ext cx="79620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Autofit/>
          </a:bodyPr>
          <a:lstStyle>
            <a:lvl1pPr lvl="0" marR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2" name="Google Shape;1212;p206"/>
          <p:cNvSpPr txBox="1"/>
          <p:nvPr>
            <p:ph idx="1" type="body"/>
          </p:nvPr>
        </p:nvSpPr>
        <p:spPr>
          <a:xfrm>
            <a:off x="343932" y="831746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marR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3" name="Google Shape;1213;p206"/>
          <p:cNvSpPr/>
          <p:nvPr/>
        </p:nvSpPr>
        <p:spPr>
          <a:xfrm>
            <a:off x="458787" y="1251456"/>
            <a:ext cx="8229600" cy="34059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4" name="Google Shape;1214;p206"/>
          <p:cNvSpPr txBox="1"/>
          <p:nvPr>
            <p:ph idx="12" type="sldNum"/>
          </p:nvPr>
        </p:nvSpPr>
        <p:spPr>
          <a:xfrm>
            <a:off x="3505200" y="4872831"/>
            <a:ext cx="21336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>
              <a:solidFill>
                <a:srgbClr val="000000"/>
              </a:solidFill>
            </a:endParaRPr>
          </a:p>
        </p:txBody>
      </p:sp>
      <p:sp>
        <p:nvSpPr>
          <p:cNvPr id="1215" name="Google Shape;1215;p206"/>
          <p:cNvSpPr txBox="1"/>
          <p:nvPr>
            <p:ph idx="2" type="body"/>
          </p:nvPr>
        </p:nvSpPr>
        <p:spPr>
          <a:xfrm>
            <a:off x="690880" y="1585788"/>
            <a:ext cx="6792000" cy="18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342900" lvl="0" marL="457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16" name="Google Shape;1216;p2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49407" y="4825362"/>
            <a:ext cx="790383" cy="270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" showMasterSp="0">
  <p:cSld name="Bullet">
    <p:spTree>
      <p:nvGrpSpPr>
        <p:cNvPr id="1217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207"/>
          <p:cNvSpPr txBox="1"/>
          <p:nvPr>
            <p:ph type="title"/>
          </p:nvPr>
        </p:nvSpPr>
        <p:spPr>
          <a:xfrm>
            <a:off x="343932" y="0"/>
            <a:ext cx="7962000" cy="859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9" name="Google Shape;1219;p207"/>
          <p:cNvSpPr txBox="1"/>
          <p:nvPr>
            <p:ph idx="1" type="body"/>
          </p:nvPr>
        </p:nvSpPr>
        <p:spPr>
          <a:xfrm>
            <a:off x="343932" y="1220326"/>
            <a:ext cx="7962000" cy="39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342900" lvl="0" marL="457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0" name="Google Shape;1220;p207"/>
          <p:cNvSpPr txBox="1"/>
          <p:nvPr>
            <p:ph idx="12" type="sldNum"/>
          </p:nvPr>
        </p:nvSpPr>
        <p:spPr>
          <a:xfrm>
            <a:off x="172720" y="4846599"/>
            <a:ext cx="2133600" cy="27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>
              <a:solidFill>
                <a:srgbClr val="000000"/>
              </a:solidFill>
            </a:endParaRPr>
          </a:p>
        </p:txBody>
      </p:sp>
      <p:pic>
        <p:nvPicPr>
          <p:cNvPr id="1221" name="Google Shape;1221;p2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49908" y="4809405"/>
            <a:ext cx="788352" cy="270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 1">
  <p:cSld name="Bullet 2">
    <p:spTree>
      <p:nvGrpSpPr>
        <p:cNvPr id="1222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208"/>
          <p:cNvSpPr txBox="1"/>
          <p:nvPr>
            <p:ph idx="12" type="sldNum"/>
          </p:nvPr>
        </p:nvSpPr>
        <p:spPr>
          <a:xfrm>
            <a:off x="-16888" y="4872831"/>
            <a:ext cx="91779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>
              <a:solidFill>
                <a:srgbClr val="000000"/>
              </a:solidFill>
            </a:endParaRPr>
          </a:p>
        </p:txBody>
      </p:sp>
      <p:sp>
        <p:nvSpPr>
          <p:cNvPr id="1224" name="Google Shape;1224;p208"/>
          <p:cNvSpPr txBox="1"/>
          <p:nvPr>
            <p:ph type="title"/>
          </p:nvPr>
        </p:nvSpPr>
        <p:spPr>
          <a:xfrm>
            <a:off x="343932" y="0"/>
            <a:ext cx="7962000" cy="859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5" name="Google Shape;1225;p208"/>
          <p:cNvSpPr txBox="1"/>
          <p:nvPr>
            <p:ph idx="1" type="body"/>
          </p:nvPr>
        </p:nvSpPr>
        <p:spPr>
          <a:xfrm>
            <a:off x="343932" y="1220326"/>
            <a:ext cx="7962000" cy="39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342900" lvl="0" marL="457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 1" showMasterSp="0">
  <p:cSld name="Chart 2">
    <p:spTree>
      <p:nvGrpSpPr>
        <p:cNvPr id="1226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p209"/>
          <p:cNvSpPr txBox="1"/>
          <p:nvPr>
            <p:ph type="title"/>
          </p:nvPr>
        </p:nvSpPr>
        <p:spPr>
          <a:xfrm>
            <a:off x="343932" y="152542"/>
            <a:ext cx="79620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Autofit/>
          </a:bodyPr>
          <a:lstStyle>
            <a:lvl1pPr lvl="0" marR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8" name="Google Shape;1228;p209"/>
          <p:cNvSpPr txBox="1"/>
          <p:nvPr>
            <p:ph idx="1" type="body"/>
          </p:nvPr>
        </p:nvSpPr>
        <p:spPr>
          <a:xfrm>
            <a:off x="343932" y="831746"/>
            <a:ext cx="7962000" cy="3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marR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9" name="Google Shape;1229;p209"/>
          <p:cNvSpPr txBox="1"/>
          <p:nvPr>
            <p:ph idx="12" type="sldNum"/>
          </p:nvPr>
        </p:nvSpPr>
        <p:spPr>
          <a:xfrm>
            <a:off x="3505200" y="4872831"/>
            <a:ext cx="21336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89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898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>
              <a:solidFill>
                <a:srgbClr val="000000"/>
              </a:solidFill>
            </a:endParaRPr>
          </a:p>
        </p:txBody>
      </p:sp>
      <p:pic>
        <p:nvPicPr>
          <p:cNvPr id="1230" name="Google Shape;1230;p2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49407" y="4825362"/>
            <a:ext cx="790383" cy="270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1" name="Google Shape;1231;p2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951" y="4867778"/>
            <a:ext cx="708960" cy="237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subtitle 1" showMasterSp="0">
  <p:cSld name="Title with subtitle 2"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210"/>
          <p:cNvSpPr txBox="1"/>
          <p:nvPr>
            <p:ph type="title"/>
          </p:nvPr>
        </p:nvSpPr>
        <p:spPr>
          <a:xfrm>
            <a:off x="343932" y="-637"/>
            <a:ext cx="7962000" cy="860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Autofit/>
          </a:bodyPr>
          <a:lstStyle>
            <a:lvl1pPr lvl="0" marR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4" name="Google Shape;1234;p210"/>
          <p:cNvSpPr txBox="1"/>
          <p:nvPr>
            <p:ph idx="1" type="body"/>
          </p:nvPr>
        </p:nvSpPr>
        <p:spPr>
          <a:xfrm>
            <a:off x="343932" y="831746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marR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5" name="Google Shape;1235;p210"/>
          <p:cNvSpPr txBox="1"/>
          <p:nvPr>
            <p:ph idx="12" type="sldNum"/>
          </p:nvPr>
        </p:nvSpPr>
        <p:spPr>
          <a:xfrm>
            <a:off x="172720" y="4872831"/>
            <a:ext cx="21336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3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2929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3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2929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3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2929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3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29293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3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2929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3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29293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3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29293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3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29293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3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9292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>
              <a:solidFill>
                <a:srgbClr val="000000"/>
              </a:solidFill>
            </a:endParaRPr>
          </a:p>
        </p:txBody>
      </p:sp>
      <p:pic>
        <p:nvPicPr>
          <p:cNvPr id="1236" name="Google Shape;1236;p2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49908" y="4809405"/>
            <a:ext cx="788352" cy="270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4 1" showMasterSp="0">
  <p:cSld name="Transition 4_1"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211"/>
          <p:cNvSpPr txBox="1"/>
          <p:nvPr>
            <p:ph idx="1" type="body"/>
          </p:nvPr>
        </p:nvSpPr>
        <p:spPr>
          <a:xfrm>
            <a:off x="5100320" y="625417"/>
            <a:ext cx="3588000" cy="2565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9" name="Google Shape;1239;p211"/>
          <p:cNvSpPr txBox="1"/>
          <p:nvPr>
            <p:ph idx="12" type="sldNum"/>
          </p:nvPr>
        </p:nvSpPr>
        <p:spPr>
          <a:xfrm>
            <a:off x="172720" y="4872022"/>
            <a:ext cx="21336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>
              <a:solidFill>
                <a:srgbClr val="000000"/>
              </a:solidFill>
            </a:endParaRPr>
          </a:p>
        </p:txBody>
      </p:sp>
      <p:sp>
        <p:nvSpPr>
          <p:cNvPr id="1240" name="Google Shape;1240;p211"/>
          <p:cNvSpPr/>
          <p:nvPr>
            <p:ph idx="2" type="pic"/>
          </p:nvPr>
        </p:nvSpPr>
        <p:spPr>
          <a:xfrm>
            <a:off x="0" y="0"/>
            <a:ext cx="4573500" cy="5148300"/>
          </a:xfrm>
          <a:prstGeom prst="rect">
            <a:avLst/>
          </a:prstGeom>
          <a:noFill/>
          <a:ln>
            <a:noFill/>
          </a:ln>
        </p:spPr>
      </p:sp>
      <p:pic>
        <p:nvPicPr>
          <p:cNvPr id="1241" name="Google Shape;1241;p2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49407" y="4825362"/>
            <a:ext cx="790383" cy="270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">
  <p:cSld name="Bullet">
    <p:spTree>
      <p:nvGrpSpPr>
        <p:cNvPr id="1248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77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b="1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0" name="Google Shape;1250;p77"/>
          <p:cNvSpPr txBox="1"/>
          <p:nvPr>
            <p:ph idx="1" type="body"/>
          </p:nvPr>
        </p:nvSpPr>
        <p:spPr>
          <a:xfrm>
            <a:off x="343932" y="1220329"/>
            <a:ext cx="7962000" cy="35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libri"/>
              <a:buChar char="‒"/>
              <a:defRPr sz="14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048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Calibri"/>
              <a:buChar char="‒"/>
              <a:defRPr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Calibri"/>
              <a:buChar char="‒"/>
              <a:defRPr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1" name="Google Shape;1251;p77"/>
          <p:cNvSpPr txBox="1"/>
          <p:nvPr>
            <p:ph idx="2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bg>
      <p:bgPr>
        <a:solidFill>
          <a:schemeClr val="accent3"/>
        </a:solid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2"/>
          <p:cNvSpPr txBox="1"/>
          <p:nvPr/>
        </p:nvSpPr>
        <p:spPr>
          <a:xfrm>
            <a:off x="3540700" y="91550"/>
            <a:ext cx="1907700" cy="21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Arial"/>
              <a:buNone/>
            </a:pPr>
            <a:r>
              <a:rPr b="0" i="1" lang="en-US" sz="25000" u="none" cap="none" strike="noStrike">
                <a:solidFill>
                  <a:srgbClr val="F7B7D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92"/>
          <p:cNvSpPr txBox="1"/>
          <p:nvPr>
            <p:ph type="title"/>
          </p:nvPr>
        </p:nvSpPr>
        <p:spPr>
          <a:xfrm>
            <a:off x="1304800" y="2401150"/>
            <a:ext cx="6379500" cy="25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subtitle">
  <p:cSld name="Title with subtitle">
    <p:spTree>
      <p:nvGrpSpPr>
        <p:cNvPr id="1252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p126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b="1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4" name="Google Shape;1254;p126"/>
          <p:cNvSpPr txBox="1"/>
          <p:nvPr>
            <p:ph idx="1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">
    <p:bg>
      <p:bgPr>
        <a:solidFill>
          <a:srgbClr val="1F2C33"/>
        </a:solidFill>
      </p:bgPr>
    </p:bg>
    <p:spTree>
      <p:nvGrpSpPr>
        <p:cNvPr id="1255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6" name="Google Shape;1256;p1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50203" cy="51482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7" name="Google Shape;1257;p127"/>
          <p:cNvCxnSpPr/>
          <p:nvPr/>
        </p:nvCxnSpPr>
        <p:spPr>
          <a:xfrm>
            <a:off x="694943" y="3221669"/>
            <a:ext cx="372000" cy="0"/>
          </a:xfrm>
          <a:prstGeom prst="straightConnector1">
            <a:avLst/>
          </a:prstGeom>
          <a:solidFill>
            <a:schemeClr val="accent1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58" name="Google Shape;1258;p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4850" y="672648"/>
            <a:ext cx="1320150" cy="453863"/>
          </a:xfrm>
          <a:prstGeom prst="rect">
            <a:avLst/>
          </a:prstGeom>
          <a:noFill/>
          <a:ln>
            <a:noFill/>
          </a:ln>
        </p:spPr>
      </p:pic>
      <p:sp>
        <p:nvSpPr>
          <p:cNvPr id="1259" name="Google Shape;1259;p127"/>
          <p:cNvSpPr/>
          <p:nvPr/>
        </p:nvSpPr>
        <p:spPr>
          <a:xfrm>
            <a:off x="152400" y="4783931"/>
            <a:ext cx="685800" cy="304800"/>
          </a:xfrm>
          <a:prstGeom prst="rect">
            <a:avLst/>
          </a:prstGeom>
          <a:solidFill>
            <a:srgbClr val="1F2C3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60" name="Google Shape;1260;p127"/>
          <p:cNvSpPr txBox="1"/>
          <p:nvPr>
            <p:ph idx="1" type="body"/>
          </p:nvPr>
        </p:nvSpPr>
        <p:spPr>
          <a:xfrm>
            <a:off x="586714" y="3412331"/>
            <a:ext cx="4564500" cy="9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35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marR="0" algn="l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1" name="Google Shape;1261;p127"/>
          <p:cNvSpPr txBox="1"/>
          <p:nvPr>
            <p:ph idx="2" type="body"/>
          </p:nvPr>
        </p:nvSpPr>
        <p:spPr>
          <a:xfrm>
            <a:off x="578803" y="1413605"/>
            <a:ext cx="5258100" cy="158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‒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bg>
      <p:bgPr>
        <a:solidFill>
          <a:schemeClr val="accent1"/>
        </a:solidFill>
      </p:bgPr>
    </p:bg>
    <p:spTree>
      <p:nvGrpSpPr>
        <p:cNvPr id="1262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128"/>
          <p:cNvSpPr/>
          <p:nvPr/>
        </p:nvSpPr>
        <p:spPr>
          <a:xfrm>
            <a:off x="0" y="0"/>
            <a:ext cx="9144000" cy="5148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264" name="Google Shape;1264;p128"/>
          <p:cNvGrpSpPr/>
          <p:nvPr/>
        </p:nvGrpSpPr>
        <p:grpSpPr>
          <a:xfrm>
            <a:off x="4240796" y="550890"/>
            <a:ext cx="662948" cy="577770"/>
            <a:chOff x="688975" y="1885950"/>
            <a:chExt cx="484505" cy="421853"/>
          </a:xfrm>
        </p:grpSpPr>
        <p:sp>
          <p:nvSpPr>
            <p:cNvPr id="1265" name="Google Shape;1265;p128"/>
            <p:cNvSpPr/>
            <p:nvPr/>
          </p:nvSpPr>
          <p:spPr>
            <a:xfrm>
              <a:off x="688975" y="1885950"/>
              <a:ext cx="225425" cy="421853"/>
            </a:xfrm>
            <a:custGeom>
              <a:rect b="b" l="l" r="r" t="t"/>
              <a:pathLst>
                <a:path extrusionOk="0" h="191" w="102">
                  <a:moveTo>
                    <a:pt x="65" y="64"/>
                  </a:moveTo>
                  <a:cubicBezTo>
                    <a:pt x="79" y="47"/>
                    <a:pt x="102" y="38"/>
                    <a:pt x="102" y="38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51" y="6"/>
                    <a:pt x="24" y="34"/>
                  </a:cubicBezTo>
                  <a:cubicBezTo>
                    <a:pt x="0" y="59"/>
                    <a:pt x="0" y="95"/>
                    <a:pt x="0" y="9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77"/>
                    <a:pt x="65" y="64"/>
                  </a:cubicBezTo>
                  <a:close/>
                </a:path>
              </a:pathLst>
            </a:custGeom>
            <a:solidFill>
              <a:srgbClr val="47B2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66" name="Google Shape;1266;p128"/>
            <p:cNvSpPr/>
            <p:nvPr/>
          </p:nvSpPr>
          <p:spPr>
            <a:xfrm>
              <a:off x="948055" y="1885950"/>
              <a:ext cx="225425" cy="421853"/>
            </a:xfrm>
            <a:custGeom>
              <a:rect b="b" l="l" r="r" t="t"/>
              <a:pathLst>
                <a:path extrusionOk="0" h="191" w="102">
                  <a:moveTo>
                    <a:pt x="65" y="64"/>
                  </a:moveTo>
                  <a:cubicBezTo>
                    <a:pt x="79" y="47"/>
                    <a:pt x="102" y="38"/>
                    <a:pt x="102" y="38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51" y="6"/>
                    <a:pt x="24" y="34"/>
                  </a:cubicBezTo>
                  <a:cubicBezTo>
                    <a:pt x="0" y="59"/>
                    <a:pt x="0" y="95"/>
                    <a:pt x="0" y="9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77"/>
                    <a:pt x="65" y="64"/>
                  </a:cubicBezTo>
                  <a:close/>
                </a:path>
              </a:pathLst>
            </a:custGeom>
            <a:solidFill>
              <a:srgbClr val="47B2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267" name="Google Shape;1267;p128"/>
          <p:cNvSpPr txBox="1"/>
          <p:nvPr>
            <p:ph idx="1" type="body"/>
          </p:nvPr>
        </p:nvSpPr>
        <p:spPr>
          <a:xfrm>
            <a:off x="1082929" y="1476852"/>
            <a:ext cx="6978600" cy="2567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1"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68" name="Google Shape;1268;p128"/>
          <p:cNvSpPr txBox="1"/>
          <p:nvPr>
            <p:ph idx="2" type="body"/>
          </p:nvPr>
        </p:nvSpPr>
        <p:spPr>
          <a:xfrm>
            <a:off x="1079500" y="4295557"/>
            <a:ext cx="6985500" cy="5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1" i="0" sz="1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Idea">
  <p:cSld name="Big Idea">
    <p:bg>
      <p:bgPr>
        <a:solidFill>
          <a:srgbClr val="008F86"/>
        </a:solidFill>
      </p:bgPr>
    </p:bg>
    <p:spTree>
      <p:nvGrpSpPr>
        <p:cNvPr id="1269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p129"/>
          <p:cNvSpPr/>
          <p:nvPr/>
        </p:nvSpPr>
        <p:spPr>
          <a:xfrm>
            <a:off x="0" y="0"/>
            <a:ext cx="9144000" cy="5148300"/>
          </a:xfrm>
          <a:prstGeom prst="rect">
            <a:avLst/>
          </a:prstGeom>
          <a:solidFill>
            <a:srgbClr val="008F8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71" name="Google Shape;1271;p129"/>
          <p:cNvSpPr txBox="1"/>
          <p:nvPr>
            <p:ph idx="1" type="body"/>
          </p:nvPr>
        </p:nvSpPr>
        <p:spPr>
          <a:xfrm>
            <a:off x="952500" y="1186962"/>
            <a:ext cx="7239000" cy="27744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4000"/>
              <a:buNone/>
              <a:defRPr b="0" sz="400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2" name="Google Shape;1272;p129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73" name="Google Shape;1273;p1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497" cy="232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">
  <p:cSld name="Chart">
    <p:spTree>
      <p:nvGrpSpPr>
        <p:cNvPr id="1274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p130"/>
          <p:cNvSpPr txBox="1"/>
          <p:nvPr>
            <p:ph type="title"/>
          </p:nvPr>
        </p:nvSpPr>
        <p:spPr>
          <a:xfrm>
            <a:off x="343932" y="59531"/>
            <a:ext cx="7962000" cy="79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6" name="Google Shape;1276;p130"/>
          <p:cNvSpPr txBox="1"/>
          <p:nvPr>
            <p:ph idx="1" type="body"/>
          </p:nvPr>
        </p:nvSpPr>
        <p:spPr>
          <a:xfrm>
            <a:off x="343932" y="831750"/>
            <a:ext cx="79620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7" name="Google Shape;1277;p130"/>
          <p:cNvSpPr/>
          <p:nvPr>
            <p:ph idx="2" type="chart"/>
          </p:nvPr>
        </p:nvSpPr>
        <p:spPr>
          <a:xfrm>
            <a:off x="1066800" y="1431131"/>
            <a:ext cx="7010400" cy="3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">
  <p:cSld name="Transition">
    <p:bg>
      <p:bgPr>
        <a:solidFill>
          <a:srgbClr val="008F86"/>
        </a:solidFill>
      </p:bgPr>
    </p:bg>
    <p:spTree>
      <p:nvGrpSpPr>
        <p:cNvPr id="1278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131"/>
          <p:cNvSpPr/>
          <p:nvPr/>
        </p:nvSpPr>
        <p:spPr>
          <a:xfrm>
            <a:off x="0" y="0"/>
            <a:ext cx="9144000" cy="5148300"/>
          </a:xfrm>
          <a:prstGeom prst="rect">
            <a:avLst/>
          </a:prstGeom>
          <a:solidFill>
            <a:srgbClr val="008F8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80" name="Google Shape;1280;p131"/>
          <p:cNvSpPr txBox="1"/>
          <p:nvPr>
            <p:ph idx="1" type="body"/>
          </p:nvPr>
        </p:nvSpPr>
        <p:spPr>
          <a:xfrm>
            <a:off x="718820" y="739824"/>
            <a:ext cx="6972300" cy="232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b="1" sz="4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1" name="Google Shape;1281;p131"/>
          <p:cNvSpPr txBox="1"/>
          <p:nvPr>
            <p:ph idx="2" type="body"/>
          </p:nvPr>
        </p:nvSpPr>
        <p:spPr>
          <a:xfrm>
            <a:off x="718820" y="3177336"/>
            <a:ext cx="51867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None/>
              <a:defRPr b="0" sz="2400">
                <a:solidFill>
                  <a:srgbClr val="7FFFF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282" name="Google Shape;1282;p1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497" cy="232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map">
  <p:cSld name="Transition map">
    <p:bg>
      <p:bgPr>
        <a:solidFill>
          <a:srgbClr val="008F86"/>
        </a:solidFill>
      </p:bgPr>
    </p:bg>
    <p:spTree>
      <p:nvGrpSpPr>
        <p:cNvPr id="1283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132"/>
          <p:cNvSpPr/>
          <p:nvPr/>
        </p:nvSpPr>
        <p:spPr>
          <a:xfrm>
            <a:off x="0" y="0"/>
            <a:ext cx="9144000" cy="5148300"/>
          </a:xfrm>
          <a:prstGeom prst="rect">
            <a:avLst/>
          </a:prstGeom>
          <a:solidFill>
            <a:srgbClr val="003B6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285" name="Google Shape;1285;p132"/>
          <p:cNvGrpSpPr/>
          <p:nvPr/>
        </p:nvGrpSpPr>
        <p:grpSpPr>
          <a:xfrm>
            <a:off x="196851" y="254235"/>
            <a:ext cx="8782050" cy="4625491"/>
            <a:chOff x="124" y="160"/>
            <a:chExt cx="5532" cy="2911"/>
          </a:xfrm>
        </p:grpSpPr>
        <p:grpSp>
          <p:nvGrpSpPr>
            <p:cNvPr id="1286" name="Google Shape;1286;p132"/>
            <p:cNvGrpSpPr/>
            <p:nvPr/>
          </p:nvGrpSpPr>
          <p:grpSpPr>
            <a:xfrm>
              <a:off x="124" y="160"/>
              <a:ext cx="2575" cy="2302"/>
              <a:chOff x="124" y="160"/>
              <a:chExt cx="2575" cy="2302"/>
            </a:xfrm>
          </p:grpSpPr>
          <p:sp>
            <p:nvSpPr>
              <p:cNvPr id="1287" name="Google Shape;1287;p132"/>
              <p:cNvSpPr/>
              <p:nvPr/>
            </p:nvSpPr>
            <p:spPr>
              <a:xfrm>
                <a:off x="1033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88" name="Google Shape;1288;p132"/>
              <p:cNvSpPr/>
              <p:nvPr/>
            </p:nvSpPr>
            <p:spPr>
              <a:xfrm>
                <a:off x="1033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89" name="Google Shape;1289;p132"/>
              <p:cNvSpPr/>
              <p:nvPr/>
            </p:nvSpPr>
            <p:spPr>
              <a:xfrm>
                <a:off x="1033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90" name="Google Shape;1290;p132"/>
              <p:cNvSpPr/>
              <p:nvPr/>
            </p:nvSpPr>
            <p:spPr>
              <a:xfrm>
                <a:off x="1033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91" name="Google Shape;1291;p132"/>
              <p:cNvSpPr/>
              <p:nvPr/>
            </p:nvSpPr>
            <p:spPr>
              <a:xfrm>
                <a:off x="957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92" name="Google Shape;1292;p132"/>
              <p:cNvSpPr/>
              <p:nvPr/>
            </p:nvSpPr>
            <p:spPr>
              <a:xfrm>
                <a:off x="1033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93" name="Google Shape;1293;p132"/>
              <p:cNvSpPr/>
              <p:nvPr/>
            </p:nvSpPr>
            <p:spPr>
              <a:xfrm>
                <a:off x="1033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94" name="Google Shape;1294;p132"/>
              <p:cNvSpPr/>
              <p:nvPr/>
            </p:nvSpPr>
            <p:spPr>
              <a:xfrm>
                <a:off x="1033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95" name="Google Shape;1295;p132"/>
              <p:cNvSpPr/>
              <p:nvPr/>
            </p:nvSpPr>
            <p:spPr>
              <a:xfrm>
                <a:off x="1033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96" name="Google Shape;1296;p132"/>
              <p:cNvSpPr/>
              <p:nvPr/>
            </p:nvSpPr>
            <p:spPr>
              <a:xfrm>
                <a:off x="1033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97" name="Google Shape;1297;p132"/>
              <p:cNvSpPr/>
              <p:nvPr/>
            </p:nvSpPr>
            <p:spPr>
              <a:xfrm>
                <a:off x="1033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98" name="Google Shape;1298;p132"/>
              <p:cNvSpPr/>
              <p:nvPr/>
            </p:nvSpPr>
            <p:spPr>
              <a:xfrm>
                <a:off x="1033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99" name="Google Shape;1299;p132"/>
              <p:cNvSpPr/>
              <p:nvPr/>
            </p:nvSpPr>
            <p:spPr>
              <a:xfrm>
                <a:off x="1033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00" name="Google Shape;1300;p132"/>
              <p:cNvSpPr/>
              <p:nvPr/>
            </p:nvSpPr>
            <p:spPr>
              <a:xfrm>
                <a:off x="1109" y="178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01" name="Google Shape;1301;p132"/>
              <p:cNvSpPr/>
              <p:nvPr/>
            </p:nvSpPr>
            <p:spPr>
              <a:xfrm>
                <a:off x="1109" y="99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02" name="Google Shape;1302;p132"/>
              <p:cNvSpPr/>
              <p:nvPr/>
            </p:nvSpPr>
            <p:spPr>
              <a:xfrm>
                <a:off x="1109" y="117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03" name="Google Shape;1303;p132"/>
              <p:cNvSpPr/>
              <p:nvPr/>
            </p:nvSpPr>
            <p:spPr>
              <a:xfrm>
                <a:off x="1109" y="72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04" name="Google Shape;1304;p132"/>
              <p:cNvSpPr/>
              <p:nvPr/>
            </p:nvSpPr>
            <p:spPr>
              <a:xfrm>
                <a:off x="1109" y="82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05" name="Google Shape;1305;p132"/>
              <p:cNvSpPr/>
              <p:nvPr/>
            </p:nvSpPr>
            <p:spPr>
              <a:xfrm>
                <a:off x="1109" y="108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06" name="Google Shape;1306;p132"/>
              <p:cNvSpPr/>
              <p:nvPr/>
            </p:nvSpPr>
            <p:spPr>
              <a:xfrm>
                <a:off x="1109" y="383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07" name="Google Shape;1307;p132"/>
              <p:cNvSpPr/>
              <p:nvPr/>
            </p:nvSpPr>
            <p:spPr>
              <a:xfrm>
                <a:off x="1109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08" name="Google Shape;1308;p132"/>
              <p:cNvSpPr/>
              <p:nvPr/>
            </p:nvSpPr>
            <p:spPr>
              <a:xfrm>
                <a:off x="1109" y="90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09" name="Google Shape;1309;p132"/>
              <p:cNvSpPr/>
              <p:nvPr/>
            </p:nvSpPr>
            <p:spPr>
              <a:xfrm>
                <a:off x="1033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10" name="Google Shape;1310;p132"/>
              <p:cNvSpPr/>
              <p:nvPr/>
            </p:nvSpPr>
            <p:spPr>
              <a:xfrm>
                <a:off x="1109" y="160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11" name="Google Shape;1311;p132"/>
              <p:cNvSpPr/>
              <p:nvPr/>
            </p:nvSpPr>
            <p:spPr>
              <a:xfrm>
                <a:off x="1109" y="143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12" name="Google Shape;1312;p132"/>
              <p:cNvSpPr/>
              <p:nvPr/>
            </p:nvSpPr>
            <p:spPr>
              <a:xfrm>
                <a:off x="1109" y="134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13" name="Google Shape;1313;p132"/>
              <p:cNvSpPr/>
              <p:nvPr/>
            </p:nvSpPr>
            <p:spPr>
              <a:xfrm>
                <a:off x="1109" y="152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14" name="Google Shape;1314;p132"/>
              <p:cNvSpPr/>
              <p:nvPr/>
            </p:nvSpPr>
            <p:spPr>
              <a:xfrm>
                <a:off x="1109" y="169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15" name="Google Shape;1315;p132"/>
              <p:cNvSpPr/>
              <p:nvPr/>
            </p:nvSpPr>
            <p:spPr>
              <a:xfrm>
                <a:off x="1109" y="125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16" name="Google Shape;1316;p132"/>
              <p:cNvSpPr/>
              <p:nvPr/>
            </p:nvSpPr>
            <p:spPr>
              <a:xfrm>
                <a:off x="881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17" name="Google Shape;1317;p132"/>
              <p:cNvSpPr/>
              <p:nvPr/>
            </p:nvSpPr>
            <p:spPr>
              <a:xfrm>
                <a:off x="881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18" name="Google Shape;1318;p132"/>
              <p:cNvSpPr/>
              <p:nvPr/>
            </p:nvSpPr>
            <p:spPr>
              <a:xfrm>
                <a:off x="1186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19" name="Google Shape;1319;p132"/>
              <p:cNvSpPr/>
              <p:nvPr/>
            </p:nvSpPr>
            <p:spPr>
              <a:xfrm>
                <a:off x="881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20" name="Google Shape;1320;p132"/>
              <p:cNvSpPr/>
              <p:nvPr/>
            </p:nvSpPr>
            <p:spPr>
              <a:xfrm>
                <a:off x="881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21" name="Google Shape;1321;p132"/>
              <p:cNvSpPr/>
              <p:nvPr/>
            </p:nvSpPr>
            <p:spPr>
              <a:xfrm>
                <a:off x="881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22" name="Google Shape;1322;p132"/>
              <p:cNvSpPr/>
              <p:nvPr/>
            </p:nvSpPr>
            <p:spPr>
              <a:xfrm>
                <a:off x="881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23" name="Google Shape;1323;p132"/>
              <p:cNvSpPr/>
              <p:nvPr/>
            </p:nvSpPr>
            <p:spPr>
              <a:xfrm>
                <a:off x="881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24" name="Google Shape;1324;p132"/>
              <p:cNvSpPr/>
              <p:nvPr/>
            </p:nvSpPr>
            <p:spPr>
              <a:xfrm>
                <a:off x="881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25" name="Google Shape;1325;p132"/>
              <p:cNvSpPr/>
              <p:nvPr/>
            </p:nvSpPr>
            <p:spPr>
              <a:xfrm>
                <a:off x="881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26" name="Google Shape;1326;p132"/>
              <p:cNvSpPr/>
              <p:nvPr/>
            </p:nvSpPr>
            <p:spPr>
              <a:xfrm>
                <a:off x="881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27" name="Google Shape;1327;p132"/>
              <p:cNvSpPr/>
              <p:nvPr/>
            </p:nvSpPr>
            <p:spPr>
              <a:xfrm>
                <a:off x="881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28" name="Google Shape;1328;p132"/>
              <p:cNvSpPr/>
              <p:nvPr/>
            </p:nvSpPr>
            <p:spPr>
              <a:xfrm>
                <a:off x="805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29" name="Google Shape;1329;p132"/>
              <p:cNvSpPr/>
              <p:nvPr/>
            </p:nvSpPr>
            <p:spPr>
              <a:xfrm>
                <a:off x="957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30" name="Google Shape;1330;p132"/>
              <p:cNvSpPr/>
              <p:nvPr/>
            </p:nvSpPr>
            <p:spPr>
              <a:xfrm>
                <a:off x="957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31" name="Google Shape;1331;p132"/>
              <p:cNvSpPr/>
              <p:nvPr/>
            </p:nvSpPr>
            <p:spPr>
              <a:xfrm>
                <a:off x="957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32" name="Google Shape;1332;p132"/>
              <p:cNvSpPr/>
              <p:nvPr/>
            </p:nvSpPr>
            <p:spPr>
              <a:xfrm>
                <a:off x="957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33" name="Google Shape;1333;p132"/>
              <p:cNvSpPr/>
              <p:nvPr/>
            </p:nvSpPr>
            <p:spPr>
              <a:xfrm>
                <a:off x="957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34" name="Google Shape;1334;p132"/>
              <p:cNvSpPr/>
              <p:nvPr/>
            </p:nvSpPr>
            <p:spPr>
              <a:xfrm>
                <a:off x="957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35" name="Google Shape;1335;p132"/>
              <p:cNvSpPr/>
              <p:nvPr/>
            </p:nvSpPr>
            <p:spPr>
              <a:xfrm>
                <a:off x="957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36" name="Google Shape;1336;p132"/>
              <p:cNvSpPr/>
              <p:nvPr/>
            </p:nvSpPr>
            <p:spPr>
              <a:xfrm>
                <a:off x="881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37" name="Google Shape;1337;p132"/>
              <p:cNvSpPr/>
              <p:nvPr/>
            </p:nvSpPr>
            <p:spPr>
              <a:xfrm>
                <a:off x="957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38" name="Google Shape;1338;p132"/>
              <p:cNvSpPr/>
              <p:nvPr/>
            </p:nvSpPr>
            <p:spPr>
              <a:xfrm>
                <a:off x="957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39" name="Google Shape;1339;p132"/>
              <p:cNvSpPr/>
              <p:nvPr/>
            </p:nvSpPr>
            <p:spPr>
              <a:xfrm>
                <a:off x="957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40" name="Google Shape;1340;p132"/>
              <p:cNvSpPr/>
              <p:nvPr/>
            </p:nvSpPr>
            <p:spPr>
              <a:xfrm>
                <a:off x="957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41" name="Google Shape;1341;p132"/>
              <p:cNvSpPr/>
              <p:nvPr/>
            </p:nvSpPr>
            <p:spPr>
              <a:xfrm>
                <a:off x="957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42" name="Google Shape;1342;p132"/>
              <p:cNvSpPr/>
              <p:nvPr/>
            </p:nvSpPr>
            <p:spPr>
              <a:xfrm>
                <a:off x="1490" y="1913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43" name="Google Shape;1343;p132"/>
              <p:cNvSpPr/>
              <p:nvPr/>
            </p:nvSpPr>
            <p:spPr>
              <a:xfrm>
                <a:off x="1490" y="1740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56" y="66"/>
                    </a:moveTo>
                    <a:lnTo>
                      <a:pt x="72" y="31"/>
                    </a:lnTo>
                    <a:lnTo>
                      <a:pt x="56" y="0"/>
                    </a:lnTo>
                    <a:lnTo>
                      <a:pt x="16" y="0"/>
                    </a:ln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44" name="Google Shape;1344;p132"/>
              <p:cNvSpPr/>
              <p:nvPr/>
            </p:nvSpPr>
            <p:spPr>
              <a:xfrm>
                <a:off x="1490" y="2091"/>
                <a:ext cx="72" cy="61"/>
              </a:xfrm>
              <a:custGeom>
                <a:rect b="b" l="l" r="r" t="t"/>
                <a:pathLst>
                  <a:path extrusionOk="0" h="61" w="72">
                    <a:moveTo>
                      <a:pt x="16" y="0"/>
                    </a:moveTo>
                    <a:lnTo>
                      <a:pt x="0" y="30"/>
                    </a:lnTo>
                    <a:lnTo>
                      <a:pt x="16" y="61"/>
                    </a:lnTo>
                    <a:lnTo>
                      <a:pt x="56" y="61"/>
                    </a:lnTo>
                    <a:lnTo>
                      <a:pt x="72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45" name="Google Shape;1345;p132"/>
              <p:cNvSpPr/>
              <p:nvPr/>
            </p:nvSpPr>
            <p:spPr>
              <a:xfrm>
                <a:off x="1490" y="1389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46" name="Google Shape;1346;p132"/>
              <p:cNvSpPr/>
              <p:nvPr/>
            </p:nvSpPr>
            <p:spPr>
              <a:xfrm>
                <a:off x="1338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47" name="Google Shape;1347;p132"/>
              <p:cNvSpPr/>
              <p:nvPr/>
            </p:nvSpPr>
            <p:spPr>
              <a:xfrm>
                <a:off x="1490" y="1999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48" name="Google Shape;1348;p132"/>
              <p:cNvSpPr/>
              <p:nvPr/>
            </p:nvSpPr>
            <p:spPr>
              <a:xfrm>
                <a:off x="1490" y="1125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49" name="Google Shape;1349;p132"/>
              <p:cNvSpPr/>
              <p:nvPr/>
            </p:nvSpPr>
            <p:spPr>
              <a:xfrm>
                <a:off x="1490" y="1039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50" name="Google Shape;1350;p132"/>
              <p:cNvSpPr/>
              <p:nvPr/>
            </p:nvSpPr>
            <p:spPr>
              <a:xfrm>
                <a:off x="1490" y="2177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51" name="Google Shape;1351;p132"/>
              <p:cNvSpPr/>
              <p:nvPr/>
            </p:nvSpPr>
            <p:spPr>
              <a:xfrm>
                <a:off x="1490" y="1298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52" name="Google Shape;1352;p132"/>
              <p:cNvSpPr/>
              <p:nvPr/>
            </p:nvSpPr>
            <p:spPr>
              <a:xfrm>
                <a:off x="1490" y="1212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53" name="Google Shape;1353;p132"/>
              <p:cNvSpPr/>
              <p:nvPr/>
            </p:nvSpPr>
            <p:spPr>
              <a:xfrm>
                <a:off x="1490" y="952"/>
                <a:ext cx="72" cy="61"/>
              </a:xfrm>
              <a:custGeom>
                <a:rect b="b" l="l" r="r" t="t"/>
                <a:pathLst>
                  <a:path extrusionOk="0" h="61" w="72">
                    <a:moveTo>
                      <a:pt x="16" y="0"/>
                    </a:moveTo>
                    <a:lnTo>
                      <a:pt x="0" y="31"/>
                    </a:lnTo>
                    <a:lnTo>
                      <a:pt x="16" y="61"/>
                    </a:lnTo>
                    <a:lnTo>
                      <a:pt x="56" y="61"/>
                    </a:lnTo>
                    <a:lnTo>
                      <a:pt x="72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54" name="Google Shape;1354;p132"/>
              <p:cNvSpPr/>
              <p:nvPr/>
            </p:nvSpPr>
            <p:spPr>
              <a:xfrm>
                <a:off x="1490" y="251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55" name="Google Shape;1355;p132"/>
              <p:cNvSpPr/>
              <p:nvPr/>
            </p:nvSpPr>
            <p:spPr>
              <a:xfrm>
                <a:off x="1490" y="160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56" name="Google Shape;1356;p132"/>
              <p:cNvSpPr/>
              <p:nvPr/>
            </p:nvSpPr>
            <p:spPr>
              <a:xfrm>
                <a:off x="1490" y="602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57" name="Google Shape;1357;p132"/>
              <p:cNvSpPr/>
              <p:nvPr/>
            </p:nvSpPr>
            <p:spPr>
              <a:xfrm>
                <a:off x="1186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58" name="Google Shape;1358;p132"/>
              <p:cNvSpPr/>
              <p:nvPr/>
            </p:nvSpPr>
            <p:spPr>
              <a:xfrm>
                <a:off x="1490" y="861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59" name="Google Shape;1359;p132"/>
              <p:cNvSpPr/>
              <p:nvPr/>
            </p:nvSpPr>
            <p:spPr>
              <a:xfrm>
                <a:off x="1262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60" name="Google Shape;1360;p132"/>
              <p:cNvSpPr/>
              <p:nvPr/>
            </p:nvSpPr>
            <p:spPr>
              <a:xfrm>
                <a:off x="1186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61" name="Google Shape;1361;p132"/>
              <p:cNvSpPr/>
              <p:nvPr/>
            </p:nvSpPr>
            <p:spPr>
              <a:xfrm>
                <a:off x="1262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62" name="Google Shape;1362;p132"/>
              <p:cNvSpPr/>
              <p:nvPr/>
            </p:nvSpPr>
            <p:spPr>
              <a:xfrm>
                <a:off x="1262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63" name="Google Shape;1363;p132"/>
              <p:cNvSpPr/>
              <p:nvPr/>
            </p:nvSpPr>
            <p:spPr>
              <a:xfrm>
                <a:off x="1262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64" name="Google Shape;1364;p132"/>
              <p:cNvSpPr/>
              <p:nvPr/>
            </p:nvSpPr>
            <p:spPr>
              <a:xfrm>
                <a:off x="1262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65" name="Google Shape;1365;p132"/>
              <p:cNvSpPr/>
              <p:nvPr/>
            </p:nvSpPr>
            <p:spPr>
              <a:xfrm>
                <a:off x="1262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66" name="Google Shape;1366;p132"/>
              <p:cNvSpPr/>
              <p:nvPr/>
            </p:nvSpPr>
            <p:spPr>
              <a:xfrm>
                <a:off x="1262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67" name="Google Shape;1367;p132"/>
              <p:cNvSpPr/>
              <p:nvPr/>
            </p:nvSpPr>
            <p:spPr>
              <a:xfrm>
                <a:off x="1262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68" name="Google Shape;1368;p132"/>
              <p:cNvSpPr/>
              <p:nvPr/>
            </p:nvSpPr>
            <p:spPr>
              <a:xfrm>
                <a:off x="1186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69" name="Google Shape;1369;p132"/>
              <p:cNvSpPr/>
              <p:nvPr/>
            </p:nvSpPr>
            <p:spPr>
              <a:xfrm>
                <a:off x="1186" y="25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70" name="Google Shape;1370;p132"/>
              <p:cNvSpPr/>
              <p:nvPr/>
            </p:nvSpPr>
            <p:spPr>
              <a:xfrm>
                <a:off x="1186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71" name="Google Shape;1371;p132"/>
              <p:cNvSpPr/>
              <p:nvPr/>
            </p:nvSpPr>
            <p:spPr>
              <a:xfrm>
                <a:off x="1186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72" name="Google Shape;1372;p132"/>
              <p:cNvSpPr/>
              <p:nvPr/>
            </p:nvSpPr>
            <p:spPr>
              <a:xfrm>
                <a:off x="1186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73" name="Google Shape;1373;p132"/>
              <p:cNvSpPr/>
              <p:nvPr/>
            </p:nvSpPr>
            <p:spPr>
              <a:xfrm>
                <a:off x="1186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74" name="Google Shape;1374;p132"/>
              <p:cNvSpPr/>
              <p:nvPr/>
            </p:nvSpPr>
            <p:spPr>
              <a:xfrm>
                <a:off x="1186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75" name="Google Shape;1375;p132"/>
              <p:cNvSpPr/>
              <p:nvPr/>
            </p:nvSpPr>
            <p:spPr>
              <a:xfrm>
                <a:off x="1186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76" name="Google Shape;1376;p132"/>
              <p:cNvSpPr/>
              <p:nvPr/>
            </p:nvSpPr>
            <p:spPr>
              <a:xfrm>
                <a:off x="1186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77" name="Google Shape;1377;p132"/>
              <p:cNvSpPr/>
              <p:nvPr/>
            </p:nvSpPr>
            <p:spPr>
              <a:xfrm>
                <a:off x="1186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78" name="Google Shape;1378;p132"/>
              <p:cNvSpPr/>
              <p:nvPr/>
            </p:nvSpPr>
            <p:spPr>
              <a:xfrm>
                <a:off x="1186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79" name="Google Shape;1379;p132"/>
              <p:cNvSpPr/>
              <p:nvPr/>
            </p:nvSpPr>
            <p:spPr>
              <a:xfrm>
                <a:off x="1338" y="33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80" name="Google Shape;1380;p132"/>
              <p:cNvSpPr/>
              <p:nvPr/>
            </p:nvSpPr>
            <p:spPr>
              <a:xfrm>
                <a:off x="1338" y="1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81" name="Google Shape;1381;p132"/>
              <p:cNvSpPr/>
              <p:nvPr/>
            </p:nvSpPr>
            <p:spPr>
              <a:xfrm>
                <a:off x="1338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82" name="Google Shape;1382;p132"/>
              <p:cNvSpPr/>
              <p:nvPr/>
            </p:nvSpPr>
            <p:spPr>
              <a:xfrm>
                <a:off x="1338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83" name="Google Shape;1383;p132"/>
              <p:cNvSpPr/>
              <p:nvPr/>
            </p:nvSpPr>
            <p:spPr>
              <a:xfrm>
                <a:off x="1338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84" name="Google Shape;1384;p132"/>
              <p:cNvSpPr/>
              <p:nvPr/>
            </p:nvSpPr>
            <p:spPr>
              <a:xfrm>
                <a:off x="1338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85" name="Google Shape;1385;p132"/>
              <p:cNvSpPr/>
              <p:nvPr/>
            </p:nvSpPr>
            <p:spPr>
              <a:xfrm>
                <a:off x="1262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86" name="Google Shape;1386;p132"/>
              <p:cNvSpPr/>
              <p:nvPr/>
            </p:nvSpPr>
            <p:spPr>
              <a:xfrm>
                <a:off x="1338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87" name="Google Shape;1387;p132"/>
              <p:cNvSpPr/>
              <p:nvPr/>
            </p:nvSpPr>
            <p:spPr>
              <a:xfrm>
                <a:off x="1338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88" name="Google Shape;1388;p132"/>
              <p:cNvSpPr/>
              <p:nvPr/>
            </p:nvSpPr>
            <p:spPr>
              <a:xfrm>
                <a:off x="1338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89" name="Google Shape;1389;p132"/>
              <p:cNvSpPr/>
              <p:nvPr/>
            </p:nvSpPr>
            <p:spPr>
              <a:xfrm>
                <a:off x="1338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90" name="Google Shape;1390;p132"/>
              <p:cNvSpPr/>
              <p:nvPr/>
            </p:nvSpPr>
            <p:spPr>
              <a:xfrm>
                <a:off x="1338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91" name="Google Shape;1391;p132"/>
              <p:cNvSpPr/>
              <p:nvPr/>
            </p:nvSpPr>
            <p:spPr>
              <a:xfrm>
                <a:off x="1262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92" name="Google Shape;1392;p132"/>
              <p:cNvSpPr/>
              <p:nvPr/>
            </p:nvSpPr>
            <p:spPr>
              <a:xfrm>
                <a:off x="200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93" name="Google Shape;1393;p132"/>
              <p:cNvSpPr/>
              <p:nvPr/>
            </p:nvSpPr>
            <p:spPr>
              <a:xfrm>
                <a:off x="200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94" name="Google Shape;1394;p132"/>
              <p:cNvSpPr/>
              <p:nvPr/>
            </p:nvSpPr>
            <p:spPr>
              <a:xfrm>
                <a:off x="200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95" name="Google Shape;1395;p132"/>
              <p:cNvSpPr/>
              <p:nvPr/>
            </p:nvSpPr>
            <p:spPr>
              <a:xfrm>
                <a:off x="200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96" name="Google Shape;1396;p132"/>
              <p:cNvSpPr/>
              <p:nvPr/>
            </p:nvSpPr>
            <p:spPr>
              <a:xfrm>
                <a:off x="353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97" name="Google Shape;1397;p132"/>
              <p:cNvSpPr/>
              <p:nvPr/>
            </p:nvSpPr>
            <p:spPr>
              <a:xfrm>
                <a:off x="353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98" name="Google Shape;1398;p132"/>
              <p:cNvSpPr/>
              <p:nvPr/>
            </p:nvSpPr>
            <p:spPr>
              <a:xfrm>
                <a:off x="276" y="77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399" name="Google Shape;1399;p132"/>
              <p:cNvSpPr/>
              <p:nvPr/>
            </p:nvSpPr>
            <p:spPr>
              <a:xfrm>
                <a:off x="276" y="68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00" name="Google Shape;1400;p132"/>
              <p:cNvSpPr/>
              <p:nvPr/>
            </p:nvSpPr>
            <p:spPr>
              <a:xfrm>
                <a:off x="276" y="60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01" name="Google Shape;1401;p132"/>
              <p:cNvSpPr/>
              <p:nvPr/>
            </p:nvSpPr>
            <p:spPr>
              <a:xfrm>
                <a:off x="124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02" name="Google Shape;1402;p132"/>
              <p:cNvSpPr/>
              <p:nvPr/>
            </p:nvSpPr>
            <p:spPr>
              <a:xfrm>
                <a:off x="728" y="51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61" y="66"/>
                    </a:move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03" name="Google Shape;1403;p132"/>
              <p:cNvSpPr/>
              <p:nvPr/>
            </p:nvSpPr>
            <p:spPr>
              <a:xfrm>
                <a:off x="728" y="121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04" name="Google Shape;1404;p132"/>
              <p:cNvSpPr/>
              <p:nvPr/>
            </p:nvSpPr>
            <p:spPr>
              <a:xfrm>
                <a:off x="728" y="129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05" name="Google Shape;1405;p132"/>
              <p:cNvSpPr/>
              <p:nvPr/>
            </p:nvSpPr>
            <p:spPr>
              <a:xfrm>
                <a:off x="728" y="77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06" name="Google Shape;1406;p132"/>
              <p:cNvSpPr/>
              <p:nvPr/>
            </p:nvSpPr>
            <p:spPr>
              <a:xfrm>
                <a:off x="728" y="68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07" name="Google Shape;1407;p132"/>
              <p:cNvSpPr/>
              <p:nvPr/>
            </p:nvSpPr>
            <p:spPr>
              <a:xfrm>
                <a:off x="728" y="103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08" name="Google Shape;1408;p132"/>
              <p:cNvSpPr/>
              <p:nvPr/>
            </p:nvSpPr>
            <p:spPr>
              <a:xfrm>
                <a:off x="728" y="95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61" y="61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09" name="Google Shape;1409;p132"/>
              <p:cNvSpPr/>
              <p:nvPr/>
            </p:nvSpPr>
            <p:spPr>
              <a:xfrm>
                <a:off x="728" y="112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10" name="Google Shape;1410;p132"/>
              <p:cNvSpPr/>
              <p:nvPr/>
            </p:nvSpPr>
            <p:spPr>
              <a:xfrm>
                <a:off x="728" y="86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11" name="Google Shape;1411;p132"/>
              <p:cNvSpPr/>
              <p:nvPr/>
            </p:nvSpPr>
            <p:spPr>
              <a:xfrm>
                <a:off x="805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12" name="Google Shape;1412;p132"/>
              <p:cNvSpPr/>
              <p:nvPr/>
            </p:nvSpPr>
            <p:spPr>
              <a:xfrm>
                <a:off x="805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13" name="Google Shape;1413;p132"/>
              <p:cNvSpPr/>
              <p:nvPr/>
            </p:nvSpPr>
            <p:spPr>
              <a:xfrm>
                <a:off x="805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14" name="Google Shape;1414;p132"/>
              <p:cNvSpPr/>
              <p:nvPr/>
            </p:nvSpPr>
            <p:spPr>
              <a:xfrm>
                <a:off x="805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15" name="Google Shape;1415;p132"/>
              <p:cNvSpPr/>
              <p:nvPr/>
            </p:nvSpPr>
            <p:spPr>
              <a:xfrm>
                <a:off x="728" y="138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16" name="Google Shape;1416;p132"/>
              <p:cNvSpPr/>
              <p:nvPr/>
            </p:nvSpPr>
            <p:spPr>
              <a:xfrm>
                <a:off x="805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17" name="Google Shape;1417;p132"/>
              <p:cNvSpPr/>
              <p:nvPr/>
            </p:nvSpPr>
            <p:spPr>
              <a:xfrm>
                <a:off x="805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18" name="Google Shape;1418;p132"/>
              <p:cNvSpPr/>
              <p:nvPr/>
            </p:nvSpPr>
            <p:spPr>
              <a:xfrm>
                <a:off x="805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19" name="Google Shape;1419;p132"/>
              <p:cNvSpPr/>
              <p:nvPr/>
            </p:nvSpPr>
            <p:spPr>
              <a:xfrm>
                <a:off x="805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20" name="Google Shape;1420;p132"/>
              <p:cNvSpPr/>
              <p:nvPr/>
            </p:nvSpPr>
            <p:spPr>
              <a:xfrm>
                <a:off x="805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21" name="Google Shape;1421;p132"/>
              <p:cNvSpPr/>
              <p:nvPr/>
            </p:nvSpPr>
            <p:spPr>
              <a:xfrm>
                <a:off x="805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22" name="Google Shape;1422;p132"/>
              <p:cNvSpPr/>
              <p:nvPr/>
            </p:nvSpPr>
            <p:spPr>
              <a:xfrm>
                <a:off x="652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23" name="Google Shape;1423;p132"/>
              <p:cNvSpPr/>
              <p:nvPr/>
            </p:nvSpPr>
            <p:spPr>
              <a:xfrm>
                <a:off x="429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24" name="Google Shape;1424;p132"/>
              <p:cNvSpPr/>
              <p:nvPr/>
            </p:nvSpPr>
            <p:spPr>
              <a:xfrm>
                <a:off x="124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25" name="Google Shape;1425;p132"/>
              <p:cNvSpPr/>
              <p:nvPr/>
            </p:nvSpPr>
            <p:spPr>
              <a:xfrm>
                <a:off x="576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26" name="Google Shape;1426;p132"/>
              <p:cNvSpPr/>
              <p:nvPr/>
            </p:nvSpPr>
            <p:spPr>
              <a:xfrm>
                <a:off x="200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27" name="Google Shape;1427;p132"/>
              <p:cNvSpPr/>
              <p:nvPr/>
            </p:nvSpPr>
            <p:spPr>
              <a:xfrm>
                <a:off x="276" y="86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28" name="Google Shape;1428;p132"/>
              <p:cNvSpPr/>
              <p:nvPr/>
            </p:nvSpPr>
            <p:spPr>
              <a:xfrm>
                <a:off x="353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29" name="Google Shape;1429;p132"/>
              <p:cNvSpPr/>
              <p:nvPr/>
            </p:nvSpPr>
            <p:spPr>
              <a:xfrm>
                <a:off x="505" y="907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30" name="Google Shape;1430;p132"/>
              <p:cNvSpPr/>
              <p:nvPr/>
            </p:nvSpPr>
            <p:spPr>
              <a:xfrm>
                <a:off x="505" y="82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31" name="Google Shape;1431;p132"/>
              <p:cNvSpPr/>
              <p:nvPr/>
            </p:nvSpPr>
            <p:spPr>
              <a:xfrm>
                <a:off x="429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32" name="Google Shape;1432;p132"/>
              <p:cNvSpPr/>
              <p:nvPr/>
            </p:nvSpPr>
            <p:spPr>
              <a:xfrm>
                <a:off x="505" y="729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33" name="Google Shape;1433;p132"/>
              <p:cNvSpPr/>
              <p:nvPr/>
            </p:nvSpPr>
            <p:spPr>
              <a:xfrm>
                <a:off x="429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34" name="Google Shape;1434;p132"/>
              <p:cNvSpPr/>
              <p:nvPr/>
            </p:nvSpPr>
            <p:spPr>
              <a:xfrm>
                <a:off x="505" y="643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35" name="Google Shape;1435;p132"/>
              <p:cNvSpPr/>
              <p:nvPr/>
            </p:nvSpPr>
            <p:spPr>
              <a:xfrm>
                <a:off x="429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36" name="Google Shape;1436;p132"/>
              <p:cNvSpPr/>
              <p:nvPr/>
            </p:nvSpPr>
            <p:spPr>
              <a:xfrm>
                <a:off x="652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37" name="Google Shape;1437;p132"/>
              <p:cNvSpPr/>
              <p:nvPr/>
            </p:nvSpPr>
            <p:spPr>
              <a:xfrm>
                <a:off x="652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38" name="Google Shape;1438;p132"/>
              <p:cNvSpPr/>
              <p:nvPr/>
            </p:nvSpPr>
            <p:spPr>
              <a:xfrm>
                <a:off x="652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39" name="Google Shape;1439;p132"/>
              <p:cNvSpPr/>
              <p:nvPr/>
            </p:nvSpPr>
            <p:spPr>
              <a:xfrm>
                <a:off x="652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40" name="Google Shape;1440;p132"/>
              <p:cNvSpPr/>
              <p:nvPr/>
            </p:nvSpPr>
            <p:spPr>
              <a:xfrm>
                <a:off x="652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41" name="Google Shape;1441;p132"/>
              <p:cNvSpPr/>
              <p:nvPr/>
            </p:nvSpPr>
            <p:spPr>
              <a:xfrm>
                <a:off x="576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42" name="Google Shape;1442;p132"/>
              <p:cNvSpPr/>
              <p:nvPr/>
            </p:nvSpPr>
            <p:spPr>
              <a:xfrm>
                <a:off x="576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43" name="Google Shape;1443;p132"/>
              <p:cNvSpPr/>
              <p:nvPr/>
            </p:nvSpPr>
            <p:spPr>
              <a:xfrm>
                <a:off x="576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44" name="Google Shape;1444;p132"/>
              <p:cNvSpPr/>
              <p:nvPr/>
            </p:nvSpPr>
            <p:spPr>
              <a:xfrm>
                <a:off x="576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45" name="Google Shape;1445;p132"/>
              <p:cNvSpPr/>
              <p:nvPr/>
            </p:nvSpPr>
            <p:spPr>
              <a:xfrm>
                <a:off x="2247" y="51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46" name="Google Shape;1446;p132"/>
              <p:cNvSpPr/>
              <p:nvPr/>
            </p:nvSpPr>
            <p:spPr>
              <a:xfrm>
                <a:off x="2324" y="29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47" name="Google Shape;1447;p132"/>
              <p:cNvSpPr/>
              <p:nvPr/>
            </p:nvSpPr>
            <p:spPr>
              <a:xfrm>
                <a:off x="2324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1"/>
                    </a:lnTo>
                    <a:lnTo>
                      <a:pt x="55" y="61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48" name="Google Shape;1448;p132"/>
              <p:cNvSpPr/>
              <p:nvPr/>
            </p:nvSpPr>
            <p:spPr>
              <a:xfrm>
                <a:off x="2324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49" name="Google Shape;1449;p132"/>
              <p:cNvSpPr/>
              <p:nvPr/>
            </p:nvSpPr>
            <p:spPr>
              <a:xfrm>
                <a:off x="2095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50" name="Google Shape;1450;p132"/>
              <p:cNvSpPr/>
              <p:nvPr/>
            </p:nvSpPr>
            <p:spPr>
              <a:xfrm>
                <a:off x="2247" y="16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51" name="Google Shape;1451;p132"/>
              <p:cNvSpPr/>
              <p:nvPr/>
            </p:nvSpPr>
            <p:spPr>
              <a:xfrm>
                <a:off x="2171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52" name="Google Shape;1452;p132"/>
              <p:cNvSpPr/>
              <p:nvPr/>
            </p:nvSpPr>
            <p:spPr>
              <a:xfrm>
                <a:off x="2247" y="25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53" name="Google Shape;1453;p132"/>
              <p:cNvSpPr/>
              <p:nvPr/>
            </p:nvSpPr>
            <p:spPr>
              <a:xfrm>
                <a:off x="2247" y="33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54" name="Google Shape;1454;p132"/>
              <p:cNvSpPr/>
              <p:nvPr/>
            </p:nvSpPr>
            <p:spPr>
              <a:xfrm>
                <a:off x="2247" y="42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55" name="Google Shape;1455;p132"/>
              <p:cNvSpPr/>
              <p:nvPr/>
            </p:nvSpPr>
            <p:spPr>
              <a:xfrm>
                <a:off x="2171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56" name="Google Shape;1456;p132"/>
              <p:cNvSpPr/>
              <p:nvPr/>
            </p:nvSpPr>
            <p:spPr>
              <a:xfrm>
                <a:off x="2171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57" name="Google Shape;1457;p132"/>
              <p:cNvSpPr/>
              <p:nvPr/>
            </p:nvSpPr>
            <p:spPr>
              <a:xfrm>
                <a:off x="2171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58" name="Google Shape;1458;p132"/>
              <p:cNvSpPr/>
              <p:nvPr/>
            </p:nvSpPr>
            <p:spPr>
              <a:xfrm>
                <a:off x="2171" y="29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59" name="Google Shape;1459;p132"/>
              <p:cNvSpPr/>
              <p:nvPr/>
            </p:nvSpPr>
            <p:spPr>
              <a:xfrm>
                <a:off x="2171" y="20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60" name="Google Shape;1460;p132"/>
              <p:cNvSpPr/>
              <p:nvPr/>
            </p:nvSpPr>
            <p:spPr>
              <a:xfrm>
                <a:off x="2547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61" name="Google Shape;1461;p132"/>
              <p:cNvSpPr/>
              <p:nvPr/>
            </p:nvSpPr>
            <p:spPr>
              <a:xfrm>
                <a:off x="2547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62" name="Google Shape;1462;p132"/>
              <p:cNvSpPr/>
              <p:nvPr/>
            </p:nvSpPr>
            <p:spPr>
              <a:xfrm>
                <a:off x="2547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63" name="Google Shape;1463;p132"/>
              <p:cNvSpPr/>
              <p:nvPr/>
            </p:nvSpPr>
            <p:spPr>
              <a:xfrm>
                <a:off x="2547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64" name="Google Shape;1464;p132"/>
              <p:cNvSpPr/>
              <p:nvPr/>
            </p:nvSpPr>
            <p:spPr>
              <a:xfrm>
                <a:off x="2547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65" name="Google Shape;1465;p132"/>
              <p:cNvSpPr/>
              <p:nvPr/>
            </p:nvSpPr>
            <p:spPr>
              <a:xfrm>
                <a:off x="2476" y="1872"/>
                <a:ext cx="71" cy="61"/>
              </a:xfrm>
              <a:custGeom>
                <a:rect b="b" l="l" r="r" t="t"/>
                <a:pathLst>
                  <a:path extrusionOk="0" h="61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1"/>
                    </a:lnTo>
                    <a:lnTo>
                      <a:pt x="56" y="61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66" name="Google Shape;1466;p132"/>
              <p:cNvSpPr/>
              <p:nvPr/>
            </p:nvSpPr>
            <p:spPr>
              <a:xfrm>
                <a:off x="2547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67" name="Google Shape;1467;p132"/>
              <p:cNvSpPr/>
              <p:nvPr/>
            </p:nvSpPr>
            <p:spPr>
              <a:xfrm>
                <a:off x="2547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68" name="Google Shape;1468;p132"/>
              <p:cNvSpPr/>
              <p:nvPr/>
            </p:nvSpPr>
            <p:spPr>
              <a:xfrm>
                <a:off x="2623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69" name="Google Shape;1469;p132"/>
              <p:cNvSpPr/>
              <p:nvPr/>
            </p:nvSpPr>
            <p:spPr>
              <a:xfrm>
                <a:off x="2623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70" name="Google Shape;1470;p132"/>
              <p:cNvSpPr/>
              <p:nvPr/>
            </p:nvSpPr>
            <p:spPr>
              <a:xfrm>
                <a:off x="2623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71" name="Google Shape;1471;p132"/>
              <p:cNvSpPr/>
              <p:nvPr/>
            </p:nvSpPr>
            <p:spPr>
              <a:xfrm>
                <a:off x="2623" y="187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72" name="Google Shape;1472;p132"/>
              <p:cNvSpPr/>
              <p:nvPr/>
            </p:nvSpPr>
            <p:spPr>
              <a:xfrm>
                <a:off x="2623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1"/>
                    </a:lnTo>
                    <a:lnTo>
                      <a:pt x="61" y="61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73" name="Google Shape;1473;p132"/>
              <p:cNvSpPr/>
              <p:nvPr/>
            </p:nvSpPr>
            <p:spPr>
              <a:xfrm>
                <a:off x="2623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74" name="Google Shape;1474;p132"/>
              <p:cNvSpPr/>
              <p:nvPr/>
            </p:nvSpPr>
            <p:spPr>
              <a:xfrm>
                <a:off x="2623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75" name="Google Shape;1475;p132"/>
              <p:cNvSpPr/>
              <p:nvPr/>
            </p:nvSpPr>
            <p:spPr>
              <a:xfrm>
                <a:off x="2623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76" name="Google Shape;1476;p132"/>
              <p:cNvSpPr/>
              <p:nvPr/>
            </p:nvSpPr>
            <p:spPr>
              <a:xfrm>
                <a:off x="2623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77" name="Google Shape;1477;p132"/>
              <p:cNvSpPr/>
              <p:nvPr/>
            </p:nvSpPr>
            <p:spPr>
              <a:xfrm>
                <a:off x="2324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78" name="Google Shape;1478;p132"/>
              <p:cNvSpPr/>
              <p:nvPr/>
            </p:nvSpPr>
            <p:spPr>
              <a:xfrm>
                <a:off x="2400" y="25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79" name="Google Shape;1479;p132"/>
              <p:cNvSpPr/>
              <p:nvPr/>
            </p:nvSpPr>
            <p:spPr>
              <a:xfrm>
                <a:off x="2476" y="1781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80" name="Google Shape;1480;p132"/>
              <p:cNvSpPr/>
              <p:nvPr/>
            </p:nvSpPr>
            <p:spPr>
              <a:xfrm>
                <a:off x="2476" y="1694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81" name="Google Shape;1481;p132"/>
              <p:cNvSpPr/>
              <p:nvPr/>
            </p:nvSpPr>
            <p:spPr>
              <a:xfrm>
                <a:off x="1714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82" name="Google Shape;1482;p132"/>
              <p:cNvSpPr/>
              <p:nvPr/>
            </p:nvSpPr>
            <p:spPr>
              <a:xfrm>
                <a:off x="1714" y="204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83" name="Google Shape;1483;p132"/>
              <p:cNvSpPr/>
              <p:nvPr/>
            </p:nvSpPr>
            <p:spPr>
              <a:xfrm>
                <a:off x="1714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84" name="Google Shape;1484;p132"/>
              <p:cNvSpPr/>
              <p:nvPr/>
            </p:nvSpPr>
            <p:spPr>
              <a:xfrm>
                <a:off x="1714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61" y="61"/>
                    </a:move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85" name="Google Shape;1485;p132"/>
              <p:cNvSpPr/>
              <p:nvPr/>
            </p:nvSpPr>
            <p:spPr>
              <a:xfrm>
                <a:off x="1714" y="221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86" name="Google Shape;1486;p132"/>
              <p:cNvSpPr/>
              <p:nvPr/>
            </p:nvSpPr>
            <p:spPr>
              <a:xfrm>
                <a:off x="1714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61" y="67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1487" name="Google Shape;1487;p132"/>
            <p:cNvGrpSpPr/>
            <p:nvPr/>
          </p:nvGrpSpPr>
          <p:grpSpPr>
            <a:xfrm>
              <a:off x="1414" y="160"/>
              <a:ext cx="4242" cy="2911"/>
              <a:chOff x="1414" y="160"/>
              <a:chExt cx="4242" cy="2911"/>
            </a:xfrm>
          </p:grpSpPr>
          <p:sp>
            <p:nvSpPr>
              <p:cNvPr id="1488" name="Google Shape;1488;p132"/>
              <p:cNvSpPr/>
              <p:nvPr/>
            </p:nvSpPr>
            <p:spPr>
              <a:xfrm>
                <a:off x="1714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89" name="Google Shape;1489;p132"/>
              <p:cNvSpPr/>
              <p:nvPr/>
            </p:nvSpPr>
            <p:spPr>
              <a:xfrm>
                <a:off x="1714" y="29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1" y="66"/>
                    </a:move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90" name="Google Shape;1490;p132"/>
              <p:cNvSpPr/>
              <p:nvPr/>
            </p:nvSpPr>
            <p:spPr>
              <a:xfrm>
                <a:off x="1714" y="248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91" name="Google Shape;1491;p132"/>
              <p:cNvSpPr/>
              <p:nvPr/>
            </p:nvSpPr>
            <p:spPr>
              <a:xfrm>
                <a:off x="1714" y="256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92" name="Google Shape;1492;p132"/>
              <p:cNvSpPr/>
              <p:nvPr/>
            </p:nvSpPr>
            <p:spPr>
              <a:xfrm>
                <a:off x="1638" y="278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93" name="Google Shape;1493;p132"/>
              <p:cNvSpPr/>
              <p:nvPr/>
            </p:nvSpPr>
            <p:spPr>
              <a:xfrm>
                <a:off x="1714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94" name="Google Shape;1494;p132"/>
              <p:cNvSpPr/>
              <p:nvPr/>
            </p:nvSpPr>
            <p:spPr>
              <a:xfrm>
                <a:off x="1790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95" name="Google Shape;1495;p132"/>
              <p:cNvSpPr/>
              <p:nvPr/>
            </p:nvSpPr>
            <p:spPr>
              <a:xfrm>
                <a:off x="1790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96" name="Google Shape;1496;p132"/>
              <p:cNvSpPr/>
              <p:nvPr/>
            </p:nvSpPr>
            <p:spPr>
              <a:xfrm>
                <a:off x="1790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97" name="Google Shape;1497;p132"/>
              <p:cNvSpPr/>
              <p:nvPr/>
            </p:nvSpPr>
            <p:spPr>
              <a:xfrm>
                <a:off x="1790" y="226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98" name="Google Shape;1498;p132"/>
              <p:cNvSpPr/>
              <p:nvPr/>
            </p:nvSpPr>
            <p:spPr>
              <a:xfrm>
                <a:off x="1790" y="235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499" name="Google Shape;1499;p132"/>
              <p:cNvSpPr/>
              <p:nvPr/>
            </p:nvSpPr>
            <p:spPr>
              <a:xfrm>
                <a:off x="1790" y="25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00" name="Google Shape;1500;p132"/>
              <p:cNvSpPr/>
              <p:nvPr/>
            </p:nvSpPr>
            <p:spPr>
              <a:xfrm>
                <a:off x="1790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01" name="Google Shape;1501;p132"/>
              <p:cNvSpPr/>
              <p:nvPr/>
            </p:nvSpPr>
            <p:spPr>
              <a:xfrm>
                <a:off x="1790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02" name="Google Shape;1502;p132"/>
              <p:cNvSpPr/>
              <p:nvPr/>
            </p:nvSpPr>
            <p:spPr>
              <a:xfrm>
                <a:off x="1790" y="33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03" name="Google Shape;1503;p132"/>
              <p:cNvSpPr/>
              <p:nvPr/>
            </p:nvSpPr>
            <p:spPr>
              <a:xfrm>
                <a:off x="1790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04" name="Google Shape;1504;p132"/>
              <p:cNvSpPr/>
              <p:nvPr/>
            </p:nvSpPr>
            <p:spPr>
              <a:xfrm>
                <a:off x="1714" y="26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05" name="Google Shape;1505;p132"/>
              <p:cNvSpPr/>
              <p:nvPr/>
            </p:nvSpPr>
            <p:spPr>
              <a:xfrm>
                <a:off x="1790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06" name="Google Shape;1506;p132"/>
              <p:cNvSpPr/>
              <p:nvPr/>
            </p:nvSpPr>
            <p:spPr>
              <a:xfrm>
                <a:off x="1790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07" name="Google Shape;1507;p132"/>
              <p:cNvSpPr/>
              <p:nvPr/>
            </p:nvSpPr>
            <p:spPr>
              <a:xfrm>
                <a:off x="1562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0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0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08" name="Google Shape;1508;p132"/>
              <p:cNvSpPr/>
              <p:nvPr/>
            </p:nvSpPr>
            <p:spPr>
              <a:xfrm>
                <a:off x="1562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0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0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09" name="Google Shape;1509;p132"/>
              <p:cNvSpPr/>
              <p:nvPr/>
            </p:nvSpPr>
            <p:spPr>
              <a:xfrm>
                <a:off x="1562" y="20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10" name="Google Shape;1510;p132"/>
              <p:cNvSpPr/>
              <p:nvPr/>
            </p:nvSpPr>
            <p:spPr>
              <a:xfrm>
                <a:off x="1562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11" name="Google Shape;1511;p132"/>
              <p:cNvSpPr/>
              <p:nvPr/>
            </p:nvSpPr>
            <p:spPr>
              <a:xfrm>
                <a:off x="1562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6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6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12" name="Google Shape;1512;p132"/>
              <p:cNvSpPr/>
              <p:nvPr/>
            </p:nvSpPr>
            <p:spPr>
              <a:xfrm>
                <a:off x="1562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13" name="Google Shape;1513;p132"/>
              <p:cNvSpPr/>
              <p:nvPr/>
            </p:nvSpPr>
            <p:spPr>
              <a:xfrm>
                <a:off x="1562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14" name="Google Shape;1514;p132"/>
              <p:cNvSpPr/>
              <p:nvPr/>
            </p:nvSpPr>
            <p:spPr>
              <a:xfrm>
                <a:off x="1562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0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15" name="Google Shape;1515;p132"/>
              <p:cNvSpPr/>
              <p:nvPr/>
            </p:nvSpPr>
            <p:spPr>
              <a:xfrm>
                <a:off x="1562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16" name="Google Shape;1516;p132"/>
              <p:cNvSpPr/>
              <p:nvPr/>
            </p:nvSpPr>
            <p:spPr>
              <a:xfrm>
                <a:off x="1562" y="248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17" name="Google Shape;1517;p132"/>
              <p:cNvSpPr/>
              <p:nvPr/>
            </p:nvSpPr>
            <p:spPr>
              <a:xfrm>
                <a:off x="1562" y="256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6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18" name="Google Shape;1518;p132"/>
              <p:cNvSpPr/>
              <p:nvPr/>
            </p:nvSpPr>
            <p:spPr>
              <a:xfrm>
                <a:off x="1562" y="26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0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19" name="Google Shape;1519;p132"/>
              <p:cNvSpPr/>
              <p:nvPr/>
            </p:nvSpPr>
            <p:spPr>
              <a:xfrm>
                <a:off x="1562" y="274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1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20" name="Google Shape;1520;p132"/>
              <p:cNvSpPr/>
              <p:nvPr/>
            </p:nvSpPr>
            <p:spPr>
              <a:xfrm>
                <a:off x="1562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60" y="67"/>
                    </a:lnTo>
                    <a:lnTo>
                      <a:pt x="76" y="31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21" name="Google Shape;1521;p132"/>
              <p:cNvSpPr/>
              <p:nvPr/>
            </p:nvSpPr>
            <p:spPr>
              <a:xfrm>
                <a:off x="1562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60" y="66"/>
                    </a:moveTo>
                    <a:lnTo>
                      <a:pt x="76" y="31"/>
                    </a:lnTo>
                    <a:lnTo>
                      <a:pt x="60" y="0"/>
                    </a:lnTo>
                    <a:lnTo>
                      <a:pt x="20" y="0"/>
                    </a:lnTo>
                    <a:lnTo>
                      <a:pt x="0" y="31"/>
                    </a:lnTo>
                    <a:lnTo>
                      <a:pt x="20" y="66"/>
                    </a:lnTo>
                    <a:lnTo>
                      <a:pt x="60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22" name="Google Shape;1522;p132"/>
              <p:cNvSpPr/>
              <p:nvPr/>
            </p:nvSpPr>
            <p:spPr>
              <a:xfrm>
                <a:off x="1562" y="204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0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23" name="Google Shape;1523;p132"/>
              <p:cNvSpPr/>
              <p:nvPr/>
            </p:nvSpPr>
            <p:spPr>
              <a:xfrm>
                <a:off x="1562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1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24" name="Google Shape;1524;p132"/>
              <p:cNvSpPr/>
              <p:nvPr/>
            </p:nvSpPr>
            <p:spPr>
              <a:xfrm>
                <a:off x="1562" y="221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25" name="Google Shape;1525;p132"/>
              <p:cNvSpPr/>
              <p:nvPr/>
            </p:nvSpPr>
            <p:spPr>
              <a:xfrm>
                <a:off x="1562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6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26" name="Google Shape;1526;p132"/>
              <p:cNvSpPr/>
              <p:nvPr/>
            </p:nvSpPr>
            <p:spPr>
              <a:xfrm>
                <a:off x="1562" y="283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6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27" name="Google Shape;1527;p132"/>
              <p:cNvSpPr/>
              <p:nvPr/>
            </p:nvSpPr>
            <p:spPr>
              <a:xfrm>
                <a:off x="1414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28" name="Google Shape;1528;p132"/>
              <p:cNvSpPr/>
              <p:nvPr/>
            </p:nvSpPr>
            <p:spPr>
              <a:xfrm>
                <a:off x="1414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56" y="61"/>
                    </a:move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1"/>
                    </a:lnTo>
                    <a:lnTo>
                      <a:pt x="15" y="61"/>
                    </a:lnTo>
                    <a:lnTo>
                      <a:pt x="56" y="61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29" name="Google Shape;1529;p132"/>
              <p:cNvSpPr/>
              <p:nvPr/>
            </p:nvSpPr>
            <p:spPr>
              <a:xfrm>
                <a:off x="1414" y="20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30" name="Google Shape;1530;p132"/>
              <p:cNvSpPr/>
              <p:nvPr/>
            </p:nvSpPr>
            <p:spPr>
              <a:xfrm>
                <a:off x="1414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31" name="Google Shape;1531;p132"/>
              <p:cNvSpPr/>
              <p:nvPr/>
            </p:nvSpPr>
            <p:spPr>
              <a:xfrm>
                <a:off x="1414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32" name="Google Shape;1532;p132"/>
              <p:cNvSpPr/>
              <p:nvPr/>
            </p:nvSpPr>
            <p:spPr>
              <a:xfrm>
                <a:off x="1414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33" name="Google Shape;1533;p132"/>
              <p:cNvSpPr/>
              <p:nvPr/>
            </p:nvSpPr>
            <p:spPr>
              <a:xfrm>
                <a:off x="1490" y="2263"/>
                <a:ext cx="72" cy="66"/>
              </a:xfrm>
              <a:custGeom>
                <a:rect b="b" l="l" r="r" t="t"/>
                <a:pathLst>
                  <a:path extrusionOk="0" h="66" w="72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2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34" name="Google Shape;1534;p132"/>
              <p:cNvSpPr/>
              <p:nvPr/>
            </p:nvSpPr>
            <p:spPr>
              <a:xfrm>
                <a:off x="1414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35" name="Google Shape;1535;p132"/>
              <p:cNvSpPr/>
              <p:nvPr/>
            </p:nvSpPr>
            <p:spPr>
              <a:xfrm>
                <a:off x="1414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36" name="Google Shape;1536;p132"/>
              <p:cNvSpPr/>
              <p:nvPr/>
            </p:nvSpPr>
            <p:spPr>
              <a:xfrm>
                <a:off x="1414" y="204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37" name="Google Shape;1537;p132"/>
              <p:cNvSpPr/>
              <p:nvPr/>
            </p:nvSpPr>
            <p:spPr>
              <a:xfrm>
                <a:off x="1414" y="29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38" name="Google Shape;1538;p132"/>
              <p:cNvSpPr/>
              <p:nvPr/>
            </p:nvSpPr>
            <p:spPr>
              <a:xfrm>
                <a:off x="1414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39" name="Google Shape;1539;p132"/>
              <p:cNvSpPr/>
              <p:nvPr/>
            </p:nvSpPr>
            <p:spPr>
              <a:xfrm>
                <a:off x="1414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56" y="61"/>
                    </a:move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0"/>
                    </a:lnTo>
                    <a:lnTo>
                      <a:pt x="15" y="61"/>
                    </a:lnTo>
                    <a:lnTo>
                      <a:pt x="56" y="61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40" name="Google Shape;1540;p132"/>
              <p:cNvSpPr/>
              <p:nvPr/>
            </p:nvSpPr>
            <p:spPr>
              <a:xfrm>
                <a:off x="1562" y="291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0" y="66"/>
                    </a:lnTo>
                    <a:lnTo>
                      <a:pt x="76" y="35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41" name="Google Shape;1541;p132"/>
              <p:cNvSpPr/>
              <p:nvPr/>
            </p:nvSpPr>
            <p:spPr>
              <a:xfrm>
                <a:off x="1414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42" name="Google Shape;1542;p132"/>
              <p:cNvSpPr/>
              <p:nvPr/>
            </p:nvSpPr>
            <p:spPr>
              <a:xfrm>
                <a:off x="1638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43" name="Google Shape;1543;p132"/>
              <p:cNvSpPr/>
              <p:nvPr/>
            </p:nvSpPr>
            <p:spPr>
              <a:xfrm>
                <a:off x="1638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44" name="Google Shape;1544;p132"/>
              <p:cNvSpPr/>
              <p:nvPr/>
            </p:nvSpPr>
            <p:spPr>
              <a:xfrm>
                <a:off x="1638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45" name="Google Shape;1545;p132"/>
              <p:cNvSpPr/>
              <p:nvPr/>
            </p:nvSpPr>
            <p:spPr>
              <a:xfrm>
                <a:off x="1638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46" name="Google Shape;1546;p132"/>
              <p:cNvSpPr/>
              <p:nvPr/>
            </p:nvSpPr>
            <p:spPr>
              <a:xfrm>
                <a:off x="1638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47" name="Google Shape;1547;p132"/>
              <p:cNvSpPr/>
              <p:nvPr/>
            </p:nvSpPr>
            <p:spPr>
              <a:xfrm>
                <a:off x="1638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48" name="Google Shape;1548;p132"/>
              <p:cNvSpPr/>
              <p:nvPr/>
            </p:nvSpPr>
            <p:spPr>
              <a:xfrm>
                <a:off x="1638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49" name="Google Shape;1549;p132"/>
              <p:cNvSpPr/>
              <p:nvPr/>
            </p:nvSpPr>
            <p:spPr>
              <a:xfrm>
                <a:off x="1638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50" name="Google Shape;1550;p132"/>
              <p:cNvSpPr/>
              <p:nvPr/>
            </p:nvSpPr>
            <p:spPr>
              <a:xfrm>
                <a:off x="1638" y="1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51" name="Google Shape;1551;p132"/>
              <p:cNvSpPr/>
              <p:nvPr/>
            </p:nvSpPr>
            <p:spPr>
              <a:xfrm>
                <a:off x="1638" y="33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52" name="Google Shape;1552;p132"/>
              <p:cNvSpPr/>
              <p:nvPr/>
            </p:nvSpPr>
            <p:spPr>
              <a:xfrm>
                <a:off x="1638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53" name="Google Shape;1553;p132"/>
              <p:cNvSpPr/>
              <p:nvPr/>
            </p:nvSpPr>
            <p:spPr>
              <a:xfrm>
                <a:off x="1638" y="261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54" name="Google Shape;1554;p132"/>
              <p:cNvSpPr/>
              <p:nvPr/>
            </p:nvSpPr>
            <p:spPr>
              <a:xfrm>
                <a:off x="1638" y="270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55" name="Google Shape;1555;p132"/>
              <p:cNvSpPr/>
              <p:nvPr/>
            </p:nvSpPr>
            <p:spPr>
              <a:xfrm>
                <a:off x="1638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56" name="Google Shape;1556;p132"/>
              <p:cNvSpPr/>
              <p:nvPr/>
            </p:nvSpPr>
            <p:spPr>
              <a:xfrm>
                <a:off x="1638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57" name="Google Shape;1557;p132"/>
              <p:cNvSpPr/>
              <p:nvPr/>
            </p:nvSpPr>
            <p:spPr>
              <a:xfrm>
                <a:off x="1638" y="226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58" name="Google Shape;1558;p132"/>
              <p:cNvSpPr/>
              <p:nvPr/>
            </p:nvSpPr>
            <p:spPr>
              <a:xfrm>
                <a:off x="1638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59" name="Google Shape;1559;p132"/>
              <p:cNvSpPr/>
              <p:nvPr/>
            </p:nvSpPr>
            <p:spPr>
              <a:xfrm>
                <a:off x="1638" y="235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60" name="Google Shape;1560;p132"/>
              <p:cNvSpPr/>
              <p:nvPr/>
            </p:nvSpPr>
            <p:spPr>
              <a:xfrm>
                <a:off x="1638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61" name="Google Shape;1561;p132"/>
              <p:cNvSpPr/>
              <p:nvPr/>
            </p:nvSpPr>
            <p:spPr>
              <a:xfrm>
                <a:off x="1562" y="3010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0" y="61"/>
                    </a:lnTo>
                    <a:lnTo>
                      <a:pt x="76" y="31"/>
                    </a:lnTo>
                    <a:lnTo>
                      <a:pt x="6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62" name="Google Shape;1562;p132"/>
              <p:cNvSpPr/>
              <p:nvPr/>
            </p:nvSpPr>
            <p:spPr>
              <a:xfrm>
                <a:off x="2019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63" name="Google Shape;1563;p132"/>
              <p:cNvSpPr/>
              <p:nvPr/>
            </p:nvSpPr>
            <p:spPr>
              <a:xfrm>
                <a:off x="2019" y="221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64" name="Google Shape;1564;p132"/>
              <p:cNvSpPr/>
              <p:nvPr/>
            </p:nvSpPr>
            <p:spPr>
              <a:xfrm>
                <a:off x="2019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65" name="Google Shape;1565;p132"/>
              <p:cNvSpPr/>
              <p:nvPr/>
            </p:nvSpPr>
            <p:spPr>
              <a:xfrm>
                <a:off x="2019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66" name="Google Shape;1566;p132"/>
              <p:cNvSpPr/>
              <p:nvPr/>
            </p:nvSpPr>
            <p:spPr>
              <a:xfrm>
                <a:off x="2019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67" name="Google Shape;1567;p132"/>
              <p:cNvSpPr/>
              <p:nvPr/>
            </p:nvSpPr>
            <p:spPr>
              <a:xfrm>
                <a:off x="2019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68" name="Google Shape;1568;p132"/>
              <p:cNvSpPr/>
              <p:nvPr/>
            </p:nvSpPr>
            <p:spPr>
              <a:xfrm>
                <a:off x="2019" y="20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69" name="Google Shape;1569;p132"/>
              <p:cNvSpPr/>
              <p:nvPr/>
            </p:nvSpPr>
            <p:spPr>
              <a:xfrm>
                <a:off x="2019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70" name="Google Shape;1570;p132"/>
              <p:cNvSpPr/>
              <p:nvPr/>
            </p:nvSpPr>
            <p:spPr>
              <a:xfrm>
                <a:off x="2019" y="29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71" name="Google Shape;1571;p132"/>
              <p:cNvSpPr/>
              <p:nvPr/>
            </p:nvSpPr>
            <p:spPr>
              <a:xfrm>
                <a:off x="2019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72" name="Google Shape;1572;p132"/>
              <p:cNvSpPr/>
              <p:nvPr/>
            </p:nvSpPr>
            <p:spPr>
              <a:xfrm>
                <a:off x="1943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73" name="Google Shape;1573;p132"/>
              <p:cNvSpPr/>
              <p:nvPr/>
            </p:nvSpPr>
            <p:spPr>
              <a:xfrm>
                <a:off x="2019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74" name="Google Shape;1574;p132"/>
              <p:cNvSpPr/>
              <p:nvPr/>
            </p:nvSpPr>
            <p:spPr>
              <a:xfrm>
                <a:off x="2095" y="1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75" name="Google Shape;1575;p132"/>
              <p:cNvSpPr/>
              <p:nvPr/>
            </p:nvSpPr>
            <p:spPr>
              <a:xfrm>
                <a:off x="2019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56" y="67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76" name="Google Shape;1576;p132"/>
              <p:cNvSpPr/>
              <p:nvPr/>
            </p:nvSpPr>
            <p:spPr>
              <a:xfrm>
                <a:off x="2095" y="25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77" name="Google Shape;1577;p132"/>
              <p:cNvSpPr/>
              <p:nvPr/>
            </p:nvSpPr>
            <p:spPr>
              <a:xfrm>
                <a:off x="2095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78" name="Google Shape;1578;p132"/>
              <p:cNvSpPr/>
              <p:nvPr/>
            </p:nvSpPr>
            <p:spPr>
              <a:xfrm>
                <a:off x="2095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79" name="Google Shape;1579;p132"/>
              <p:cNvSpPr/>
              <p:nvPr/>
            </p:nvSpPr>
            <p:spPr>
              <a:xfrm>
                <a:off x="2095" y="33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80" name="Google Shape;1580;p132"/>
              <p:cNvSpPr/>
              <p:nvPr/>
            </p:nvSpPr>
            <p:spPr>
              <a:xfrm>
                <a:off x="2095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81" name="Google Shape;1581;p132"/>
              <p:cNvSpPr/>
              <p:nvPr/>
            </p:nvSpPr>
            <p:spPr>
              <a:xfrm>
                <a:off x="2095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82" name="Google Shape;1582;p132"/>
              <p:cNvSpPr/>
              <p:nvPr/>
            </p:nvSpPr>
            <p:spPr>
              <a:xfrm>
                <a:off x="1866" y="213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83" name="Google Shape;1583;p132"/>
              <p:cNvSpPr/>
              <p:nvPr/>
            </p:nvSpPr>
            <p:spPr>
              <a:xfrm>
                <a:off x="1866" y="230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84" name="Google Shape;1584;p132"/>
              <p:cNvSpPr/>
              <p:nvPr/>
            </p:nvSpPr>
            <p:spPr>
              <a:xfrm>
                <a:off x="1866" y="221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85" name="Google Shape;1585;p132"/>
              <p:cNvSpPr/>
              <p:nvPr/>
            </p:nvSpPr>
            <p:spPr>
              <a:xfrm>
                <a:off x="1790" y="261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86" name="Google Shape;1586;p132"/>
              <p:cNvSpPr/>
              <p:nvPr/>
            </p:nvSpPr>
            <p:spPr>
              <a:xfrm>
                <a:off x="1866" y="2395"/>
                <a:ext cx="77" cy="67"/>
              </a:xfrm>
              <a:custGeom>
                <a:rect b="b" l="l" r="r" t="t"/>
                <a:pathLst>
                  <a:path extrusionOk="0" h="67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7"/>
                    </a:lnTo>
                    <a:lnTo>
                      <a:pt x="56" y="67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87" name="Google Shape;1587;p132"/>
              <p:cNvSpPr/>
              <p:nvPr/>
            </p:nvSpPr>
            <p:spPr>
              <a:xfrm>
                <a:off x="1866" y="55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88" name="Google Shape;1588;p132"/>
              <p:cNvSpPr/>
              <p:nvPr/>
            </p:nvSpPr>
            <p:spPr>
              <a:xfrm>
                <a:off x="1866" y="47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89" name="Google Shape;1589;p132"/>
              <p:cNvSpPr/>
              <p:nvPr/>
            </p:nvSpPr>
            <p:spPr>
              <a:xfrm>
                <a:off x="1866" y="383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90" name="Google Shape;1590;p132"/>
              <p:cNvSpPr/>
              <p:nvPr/>
            </p:nvSpPr>
            <p:spPr>
              <a:xfrm>
                <a:off x="1866" y="204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91" name="Google Shape;1591;p132"/>
              <p:cNvSpPr/>
              <p:nvPr/>
            </p:nvSpPr>
            <p:spPr>
              <a:xfrm>
                <a:off x="1866" y="72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92" name="Google Shape;1592;p132"/>
              <p:cNvSpPr/>
              <p:nvPr/>
            </p:nvSpPr>
            <p:spPr>
              <a:xfrm>
                <a:off x="1866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93" name="Google Shape;1593;p132"/>
              <p:cNvSpPr/>
              <p:nvPr/>
            </p:nvSpPr>
            <p:spPr>
              <a:xfrm>
                <a:off x="1866" y="29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94" name="Google Shape;1594;p132"/>
              <p:cNvSpPr/>
              <p:nvPr/>
            </p:nvSpPr>
            <p:spPr>
              <a:xfrm>
                <a:off x="1866" y="20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95" name="Google Shape;1595;p132"/>
              <p:cNvSpPr/>
              <p:nvPr/>
            </p:nvSpPr>
            <p:spPr>
              <a:xfrm>
                <a:off x="1866" y="248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96" name="Google Shape;1596;p132"/>
              <p:cNvSpPr/>
              <p:nvPr/>
            </p:nvSpPr>
            <p:spPr>
              <a:xfrm>
                <a:off x="1943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97" name="Google Shape;1597;p132"/>
              <p:cNvSpPr/>
              <p:nvPr/>
            </p:nvSpPr>
            <p:spPr>
              <a:xfrm>
                <a:off x="1943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98" name="Google Shape;1598;p132"/>
              <p:cNvSpPr/>
              <p:nvPr/>
            </p:nvSpPr>
            <p:spPr>
              <a:xfrm>
                <a:off x="1943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99" name="Google Shape;1599;p132"/>
              <p:cNvSpPr/>
              <p:nvPr/>
            </p:nvSpPr>
            <p:spPr>
              <a:xfrm>
                <a:off x="1943" y="226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00" name="Google Shape;1600;p132"/>
              <p:cNvSpPr/>
              <p:nvPr/>
            </p:nvSpPr>
            <p:spPr>
              <a:xfrm>
                <a:off x="1943" y="235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01" name="Google Shape;1601;p132"/>
              <p:cNvSpPr/>
              <p:nvPr/>
            </p:nvSpPr>
            <p:spPr>
              <a:xfrm>
                <a:off x="1943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02" name="Google Shape;1602;p132"/>
              <p:cNvSpPr/>
              <p:nvPr/>
            </p:nvSpPr>
            <p:spPr>
              <a:xfrm>
                <a:off x="1943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03" name="Google Shape;1603;p132"/>
              <p:cNvSpPr/>
              <p:nvPr/>
            </p:nvSpPr>
            <p:spPr>
              <a:xfrm>
                <a:off x="1943" y="33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04" name="Google Shape;1604;p132"/>
              <p:cNvSpPr/>
              <p:nvPr/>
            </p:nvSpPr>
            <p:spPr>
              <a:xfrm>
                <a:off x="1943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05" name="Google Shape;1605;p132"/>
              <p:cNvSpPr/>
              <p:nvPr/>
            </p:nvSpPr>
            <p:spPr>
              <a:xfrm>
                <a:off x="1943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06" name="Google Shape;1606;p132"/>
              <p:cNvSpPr/>
              <p:nvPr/>
            </p:nvSpPr>
            <p:spPr>
              <a:xfrm>
                <a:off x="1943" y="25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07" name="Google Shape;1607;p132"/>
              <p:cNvSpPr/>
              <p:nvPr/>
            </p:nvSpPr>
            <p:spPr>
              <a:xfrm>
                <a:off x="1943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08" name="Google Shape;1608;p132"/>
              <p:cNvSpPr/>
              <p:nvPr/>
            </p:nvSpPr>
            <p:spPr>
              <a:xfrm>
                <a:off x="1943" y="1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09" name="Google Shape;1609;p132"/>
              <p:cNvSpPr/>
              <p:nvPr/>
            </p:nvSpPr>
            <p:spPr>
              <a:xfrm>
                <a:off x="5580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10" name="Google Shape;1610;p132"/>
              <p:cNvSpPr/>
              <p:nvPr/>
            </p:nvSpPr>
            <p:spPr>
              <a:xfrm>
                <a:off x="5128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11" name="Google Shape;1611;p132"/>
              <p:cNvSpPr/>
              <p:nvPr/>
            </p:nvSpPr>
            <p:spPr>
              <a:xfrm>
                <a:off x="5128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12" name="Google Shape;1612;p132"/>
              <p:cNvSpPr/>
              <p:nvPr/>
            </p:nvSpPr>
            <p:spPr>
              <a:xfrm>
                <a:off x="5204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13" name="Google Shape;1613;p132"/>
              <p:cNvSpPr/>
              <p:nvPr/>
            </p:nvSpPr>
            <p:spPr>
              <a:xfrm>
                <a:off x="5204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14" name="Google Shape;1614;p132"/>
              <p:cNvSpPr/>
              <p:nvPr/>
            </p:nvSpPr>
            <p:spPr>
              <a:xfrm>
                <a:off x="5280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15" name="Google Shape;1615;p132"/>
              <p:cNvSpPr/>
              <p:nvPr/>
            </p:nvSpPr>
            <p:spPr>
              <a:xfrm>
                <a:off x="5280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16" name="Google Shape;1616;p132"/>
              <p:cNvSpPr/>
              <p:nvPr/>
            </p:nvSpPr>
            <p:spPr>
              <a:xfrm>
                <a:off x="5204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17" name="Google Shape;1617;p132"/>
              <p:cNvSpPr/>
              <p:nvPr/>
            </p:nvSpPr>
            <p:spPr>
              <a:xfrm>
                <a:off x="5204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18" name="Google Shape;1618;p132"/>
              <p:cNvSpPr/>
              <p:nvPr/>
            </p:nvSpPr>
            <p:spPr>
              <a:xfrm>
                <a:off x="5051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19" name="Google Shape;1619;p132"/>
              <p:cNvSpPr/>
              <p:nvPr/>
            </p:nvSpPr>
            <p:spPr>
              <a:xfrm>
                <a:off x="5051" y="82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20" name="Google Shape;1620;p132"/>
              <p:cNvSpPr/>
              <p:nvPr/>
            </p:nvSpPr>
            <p:spPr>
              <a:xfrm>
                <a:off x="4975" y="278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21" name="Google Shape;1621;p132"/>
              <p:cNvSpPr/>
              <p:nvPr/>
            </p:nvSpPr>
            <p:spPr>
              <a:xfrm>
                <a:off x="5051" y="248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22" name="Google Shape;1622;p132"/>
              <p:cNvSpPr/>
              <p:nvPr/>
            </p:nvSpPr>
            <p:spPr>
              <a:xfrm>
                <a:off x="5051" y="72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23" name="Google Shape;1623;p132"/>
              <p:cNvSpPr/>
              <p:nvPr/>
            </p:nvSpPr>
            <p:spPr>
              <a:xfrm>
                <a:off x="4975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24" name="Google Shape;1624;p132"/>
              <p:cNvSpPr/>
              <p:nvPr/>
            </p:nvSpPr>
            <p:spPr>
              <a:xfrm>
                <a:off x="4975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56" y="61"/>
                    </a:move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25" name="Google Shape;1625;p132"/>
              <p:cNvSpPr/>
              <p:nvPr/>
            </p:nvSpPr>
            <p:spPr>
              <a:xfrm>
                <a:off x="4975" y="261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26" name="Google Shape;1626;p132"/>
              <p:cNvSpPr/>
              <p:nvPr/>
            </p:nvSpPr>
            <p:spPr>
              <a:xfrm>
                <a:off x="4975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27" name="Google Shape;1627;p132"/>
              <p:cNvSpPr/>
              <p:nvPr/>
            </p:nvSpPr>
            <p:spPr>
              <a:xfrm>
                <a:off x="4975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28" name="Google Shape;1628;p132"/>
              <p:cNvSpPr/>
              <p:nvPr/>
            </p:nvSpPr>
            <p:spPr>
              <a:xfrm>
                <a:off x="4975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29" name="Google Shape;1629;p132"/>
              <p:cNvSpPr/>
              <p:nvPr/>
            </p:nvSpPr>
            <p:spPr>
              <a:xfrm>
                <a:off x="4975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30" name="Google Shape;1630;p132"/>
              <p:cNvSpPr/>
              <p:nvPr/>
            </p:nvSpPr>
            <p:spPr>
              <a:xfrm>
                <a:off x="4975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56" y="66"/>
                    </a:move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31" name="Google Shape;1631;p132"/>
              <p:cNvSpPr/>
              <p:nvPr/>
            </p:nvSpPr>
            <p:spPr>
              <a:xfrm>
                <a:off x="5128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32" name="Google Shape;1632;p132"/>
              <p:cNvSpPr/>
              <p:nvPr/>
            </p:nvSpPr>
            <p:spPr>
              <a:xfrm>
                <a:off x="5051" y="55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33" name="Google Shape;1633;p132"/>
              <p:cNvSpPr/>
              <p:nvPr/>
            </p:nvSpPr>
            <p:spPr>
              <a:xfrm>
                <a:off x="5128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34" name="Google Shape;1634;p132"/>
              <p:cNvSpPr/>
              <p:nvPr/>
            </p:nvSpPr>
            <p:spPr>
              <a:xfrm>
                <a:off x="5128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35" name="Google Shape;1635;p132"/>
              <p:cNvSpPr/>
              <p:nvPr/>
            </p:nvSpPr>
            <p:spPr>
              <a:xfrm>
                <a:off x="5051" y="256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36" name="Google Shape;1636;p132"/>
              <p:cNvSpPr/>
              <p:nvPr/>
            </p:nvSpPr>
            <p:spPr>
              <a:xfrm>
                <a:off x="5432" y="270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37" name="Google Shape;1637;p132"/>
              <p:cNvSpPr/>
              <p:nvPr/>
            </p:nvSpPr>
            <p:spPr>
              <a:xfrm>
                <a:off x="5432" y="602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38" name="Google Shape;1638;p132"/>
              <p:cNvSpPr/>
              <p:nvPr/>
            </p:nvSpPr>
            <p:spPr>
              <a:xfrm>
                <a:off x="5503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39" name="Google Shape;1639;p132"/>
              <p:cNvSpPr/>
              <p:nvPr/>
            </p:nvSpPr>
            <p:spPr>
              <a:xfrm>
                <a:off x="5280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40" name="Google Shape;1640;p132"/>
              <p:cNvSpPr/>
              <p:nvPr/>
            </p:nvSpPr>
            <p:spPr>
              <a:xfrm>
                <a:off x="5280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41" name="Google Shape;1641;p132"/>
              <p:cNvSpPr/>
              <p:nvPr/>
            </p:nvSpPr>
            <p:spPr>
              <a:xfrm>
                <a:off x="5432" y="688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42" name="Google Shape;1642;p132"/>
              <p:cNvSpPr/>
              <p:nvPr/>
            </p:nvSpPr>
            <p:spPr>
              <a:xfrm>
                <a:off x="5356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43" name="Google Shape;1643;p132"/>
              <p:cNvSpPr/>
              <p:nvPr/>
            </p:nvSpPr>
            <p:spPr>
              <a:xfrm>
                <a:off x="5356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44" name="Google Shape;1644;p132"/>
              <p:cNvSpPr/>
              <p:nvPr/>
            </p:nvSpPr>
            <p:spPr>
              <a:xfrm>
                <a:off x="5356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45" name="Google Shape;1645;p132"/>
              <p:cNvSpPr/>
              <p:nvPr/>
            </p:nvSpPr>
            <p:spPr>
              <a:xfrm>
                <a:off x="5432" y="775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46" name="Google Shape;1646;p132"/>
              <p:cNvSpPr/>
              <p:nvPr/>
            </p:nvSpPr>
            <p:spPr>
              <a:xfrm>
                <a:off x="5356" y="283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47" name="Google Shape;1647;p132"/>
              <p:cNvSpPr/>
              <p:nvPr/>
            </p:nvSpPr>
            <p:spPr>
              <a:xfrm>
                <a:off x="5356" y="274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48" name="Google Shape;1648;p132"/>
              <p:cNvSpPr/>
              <p:nvPr/>
            </p:nvSpPr>
            <p:spPr>
              <a:xfrm>
                <a:off x="3309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49" name="Google Shape;1649;p132"/>
              <p:cNvSpPr/>
              <p:nvPr/>
            </p:nvSpPr>
            <p:spPr>
              <a:xfrm>
                <a:off x="3233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50" name="Google Shape;1650;p132"/>
              <p:cNvSpPr/>
              <p:nvPr/>
            </p:nvSpPr>
            <p:spPr>
              <a:xfrm>
                <a:off x="3309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51" name="Google Shape;1651;p132"/>
              <p:cNvSpPr/>
              <p:nvPr/>
            </p:nvSpPr>
            <p:spPr>
              <a:xfrm>
                <a:off x="3309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52" name="Google Shape;1652;p132"/>
              <p:cNvSpPr/>
              <p:nvPr/>
            </p:nvSpPr>
            <p:spPr>
              <a:xfrm>
                <a:off x="3309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53" name="Google Shape;1653;p132"/>
              <p:cNvSpPr/>
              <p:nvPr/>
            </p:nvSpPr>
            <p:spPr>
              <a:xfrm>
                <a:off x="3309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54" name="Google Shape;1654;p132"/>
              <p:cNvSpPr/>
              <p:nvPr/>
            </p:nvSpPr>
            <p:spPr>
              <a:xfrm>
                <a:off x="3309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55" name="Google Shape;1655;p132"/>
              <p:cNvSpPr/>
              <p:nvPr/>
            </p:nvSpPr>
            <p:spPr>
              <a:xfrm>
                <a:off x="3309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56" name="Google Shape;1656;p132"/>
              <p:cNvSpPr/>
              <p:nvPr/>
            </p:nvSpPr>
            <p:spPr>
              <a:xfrm>
                <a:off x="3309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57" name="Google Shape;1657;p132"/>
              <p:cNvSpPr/>
              <p:nvPr/>
            </p:nvSpPr>
            <p:spPr>
              <a:xfrm>
                <a:off x="3309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58" name="Google Shape;1658;p132"/>
              <p:cNvSpPr/>
              <p:nvPr/>
            </p:nvSpPr>
            <p:spPr>
              <a:xfrm>
                <a:off x="3309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59" name="Google Shape;1659;p132"/>
              <p:cNvSpPr/>
              <p:nvPr/>
            </p:nvSpPr>
            <p:spPr>
              <a:xfrm>
                <a:off x="3309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60" name="Google Shape;1660;p132"/>
              <p:cNvSpPr/>
              <p:nvPr/>
            </p:nvSpPr>
            <p:spPr>
              <a:xfrm>
                <a:off x="3309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61" name="Google Shape;1661;p132"/>
              <p:cNvSpPr/>
              <p:nvPr/>
            </p:nvSpPr>
            <p:spPr>
              <a:xfrm>
                <a:off x="3309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62" name="Google Shape;1662;p132"/>
              <p:cNvSpPr/>
              <p:nvPr/>
            </p:nvSpPr>
            <p:spPr>
              <a:xfrm>
                <a:off x="3309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63" name="Google Shape;1663;p132"/>
              <p:cNvSpPr/>
              <p:nvPr/>
            </p:nvSpPr>
            <p:spPr>
              <a:xfrm>
                <a:off x="3385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64" name="Google Shape;1664;p132"/>
              <p:cNvSpPr/>
              <p:nvPr/>
            </p:nvSpPr>
            <p:spPr>
              <a:xfrm>
                <a:off x="3385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65" name="Google Shape;1665;p132"/>
              <p:cNvSpPr/>
              <p:nvPr/>
            </p:nvSpPr>
            <p:spPr>
              <a:xfrm>
                <a:off x="3385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66" name="Google Shape;1666;p132"/>
              <p:cNvSpPr/>
              <p:nvPr/>
            </p:nvSpPr>
            <p:spPr>
              <a:xfrm>
                <a:off x="3385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67" name="Google Shape;1667;p132"/>
              <p:cNvSpPr/>
              <p:nvPr/>
            </p:nvSpPr>
            <p:spPr>
              <a:xfrm>
                <a:off x="3385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68" name="Google Shape;1668;p132"/>
              <p:cNvSpPr/>
              <p:nvPr/>
            </p:nvSpPr>
            <p:spPr>
              <a:xfrm>
                <a:off x="3385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69" name="Google Shape;1669;p132"/>
              <p:cNvSpPr/>
              <p:nvPr/>
            </p:nvSpPr>
            <p:spPr>
              <a:xfrm>
                <a:off x="3385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70" name="Google Shape;1670;p132"/>
              <p:cNvSpPr/>
              <p:nvPr/>
            </p:nvSpPr>
            <p:spPr>
              <a:xfrm>
                <a:off x="3385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71" name="Google Shape;1671;p132"/>
              <p:cNvSpPr/>
              <p:nvPr/>
            </p:nvSpPr>
            <p:spPr>
              <a:xfrm>
                <a:off x="3385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72" name="Google Shape;1672;p132"/>
              <p:cNvSpPr/>
              <p:nvPr/>
            </p:nvSpPr>
            <p:spPr>
              <a:xfrm>
                <a:off x="3309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73" name="Google Shape;1673;p132"/>
              <p:cNvSpPr/>
              <p:nvPr/>
            </p:nvSpPr>
            <p:spPr>
              <a:xfrm>
                <a:off x="3385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74" name="Google Shape;1674;p132"/>
              <p:cNvSpPr/>
              <p:nvPr/>
            </p:nvSpPr>
            <p:spPr>
              <a:xfrm>
                <a:off x="3385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75" name="Google Shape;1675;p132"/>
              <p:cNvSpPr/>
              <p:nvPr/>
            </p:nvSpPr>
            <p:spPr>
              <a:xfrm>
                <a:off x="3385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76" name="Google Shape;1676;p132"/>
              <p:cNvSpPr/>
              <p:nvPr/>
            </p:nvSpPr>
            <p:spPr>
              <a:xfrm>
                <a:off x="3385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77" name="Google Shape;1677;p132"/>
              <p:cNvSpPr/>
              <p:nvPr/>
            </p:nvSpPr>
            <p:spPr>
              <a:xfrm>
                <a:off x="3385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78" name="Google Shape;1678;p132"/>
              <p:cNvSpPr/>
              <p:nvPr/>
            </p:nvSpPr>
            <p:spPr>
              <a:xfrm>
                <a:off x="3385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79" name="Google Shape;1679;p132"/>
              <p:cNvSpPr/>
              <p:nvPr/>
            </p:nvSpPr>
            <p:spPr>
              <a:xfrm>
                <a:off x="3157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80" name="Google Shape;1680;p132"/>
              <p:cNvSpPr/>
              <p:nvPr/>
            </p:nvSpPr>
            <p:spPr>
              <a:xfrm>
                <a:off x="3157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81" name="Google Shape;1681;p132"/>
              <p:cNvSpPr/>
              <p:nvPr/>
            </p:nvSpPr>
            <p:spPr>
              <a:xfrm>
                <a:off x="3157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82" name="Google Shape;1682;p132"/>
              <p:cNvSpPr/>
              <p:nvPr/>
            </p:nvSpPr>
            <p:spPr>
              <a:xfrm>
                <a:off x="3157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83" name="Google Shape;1683;p132"/>
              <p:cNvSpPr/>
              <p:nvPr/>
            </p:nvSpPr>
            <p:spPr>
              <a:xfrm>
                <a:off x="3157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84" name="Google Shape;1684;p132"/>
              <p:cNvSpPr/>
              <p:nvPr/>
            </p:nvSpPr>
            <p:spPr>
              <a:xfrm>
                <a:off x="3157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85" name="Google Shape;1685;p132"/>
              <p:cNvSpPr/>
              <p:nvPr/>
            </p:nvSpPr>
            <p:spPr>
              <a:xfrm>
                <a:off x="3157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86" name="Google Shape;1686;p132"/>
              <p:cNvSpPr/>
              <p:nvPr/>
            </p:nvSpPr>
            <p:spPr>
              <a:xfrm>
                <a:off x="3157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87" name="Google Shape;1687;p132"/>
              <p:cNvSpPr/>
              <p:nvPr/>
            </p:nvSpPr>
            <p:spPr>
              <a:xfrm>
                <a:off x="3233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1688" name="Google Shape;1688;p132"/>
            <p:cNvGrpSpPr/>
            <p:nvPr/>
          </p:nvGrpSpPr>
          <p:grpSpPr>
            <a:xfrm>
              <a:off x="2623" y="338"/>
              <a:ext cx="2047" cy="2342"/>
              <a:chOff x="2623" y="338"/>
              <a:chExt cx="2047" cy="2342"/>
            </a:xfrm>
          </p:grpSpPr>
          <p:sp>
            <p:nvSpPr>
              <p:cNvPr id="1689" name="Google Shape;1689;p132"/>
              <p:cNvSpPr/>
              <p:nvPr/>
            </p:nvSpPr>
            <p:spPr>
              <a:xfrm>
                <a:off x="3233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90" name="Google Shape;1690;p132"/>
              <p:cNvSpPr/>
              <p:nvPr/>
            </p:nvSpPr>
            <p:spPr>
              <a:xfrm>
                <a:off x="3233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91" name="Google Shape;1691;p132"/>
              <p:cNvSpPr/>
              <p:nvPr/>
            </p:nvSpPr>
            <p:spPr>
              <a:xfrm>
                <a:off x="3233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92" name="Google Shape;1692;p132"/>
              <p:cNvSpPr/>
              <p:nvPr/>
            </p:nvSpPr>
            <p:spPr>
              <a:xfrm>
                <a:off x="3233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93" name="Google Shape;1693;p132"/>
              <p:cNvSpPr/>
              <p:nvPr/>
            </p:nvSpPr>
            <p:spPr>
              <a:xfrm>
                <a:off x="3233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94" name="Google Shape;1694;p132"/>
              <p:cNvSpPr/>
              <p:nvPr/>
            </p:nvSpPr>
            <p:spPr>
              <a:xfrm>
                <a:off x="3233" y="187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95" name="Google Shape;1695;p132"/>
              <p:cNvSpPr/>
              <p:nvPr/>
            </p:nvSpPr>
            <p:spPr>
              <a:xfrm>
                <a:off x="3233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96" name="Google Shape;1696;p132"/>
              <p:cNvSpPr/>
              <p:nvPr/>
            </p:nvSpPr>
            <p:spPr>
              <a:xfrm>
                <a:off x="3233" y="221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97" name="Google Shape;1697;p132"/>
              <p:cNvSpPr/>
              <p:nvPr/>
            </p:nvSpPr>
            <p:spPr>
              <a:xfrm>
                <a:off x="3157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98" name="Google Shape;1698;p132"/>
              <p:cNvSpPr/>
              <p:nvPr/>
            </p:nvSpPr>
            <p:spPr>
              <a:xfrm>
                <a:off x="3233" y="204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99" name="Google Shape;1699;p132"/>
              <p:cNvSpPr/>
              <p:nvPr/>
            </p:nvSpPr>
            <p:spPr>
              <a:xfrm>
                <a:off x="3233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00" name="Google Shape;1700;p132"/>
              <p:cNvSpPr/>
              <p:nvPr/>
            </p:nvSpPr>
            <p:spPr>
              <a:xfrm>
                <a:off x="3233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01" name="Google Shape;1701;p132"/>
              <p:cNvSpPr/>
              <p:nvPr/>
            </p:nvSpPr>
            <p:spPr>
              <a:xfrm>
                <a:off x="3233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02" name="Google Shape;1702;p132"/>
              <p:cNvSpPr/>
              <p:nvPr/>
            </p:nvSpPr>
            <p:spPr>
              <a:xfrm>
                <a:off x="3233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03" name="Google Shape;1703;p132"/>
              <p:cNvSpPr/>
              <p:nvPr/>
            </p:nvSpPr>
            <p:spPr>
              <a:xfrm>
                <a:off x="3233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04" name="Google Shape;1704;p132"/>
              <p:cNvSpPr/>
              <p:nvPr/>
            </p:nvSpPr>
            <p:spPr>
              <a:xfrm>
                <a:off x="3233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05" name="Google Shape;1705;p132"/>
              <p:cNvSpPr/>
              <p:nvPr/>
            </p:nvSpPr>
            <p:spPr>
              <a:xfrm>
                <a:off x="3609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06" name="Google Shape;1706;p132"/>
              <p:cNvSpPr/>
              <p:nvPr/>
            </p:nvSpPr>
            <p:spPr>
              <a:xfrm>
                <a:off x="3609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07" name="Google Shape;1707;p132"/>
              <p:cNvSpPr/>
              <p:nvPr/>
            </p:nvSpPr>
            <p:spPr>
              <a:xfrm>
                <a:off x="3609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08" name="Google Shape;1708;p132"/>
              <p:cNvSpPr/>
              <p:nvPr/>
            </p:nvSpPr>
            <p:spPr>
              <a:xfrm>
                <a:off x="3609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09" name="Google Shape;1709;p132"/>
              <p:cNvSpPr/>
              <p:nvPr/>
            </p:nvSpPr>
            <p:spPr>
              <a:xfrm>
                <a:off x="3609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10" name="Google Shape;1710;p132"/>
              <p:cNvSpPr/>
              <p:nvPr/>
            </p:nvSpPr>
            <p:spPr>
              <a:xfrm>
                <a:off x="3609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11" name="Google Shape;1711;p132"/>
              <p:cNvSpPr/>
              <p:nvPr/>
            </p:nvSpPr>
            <p:spPr>
              <a:xfrm>
                <a:off x="3609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12" name="Google Shape;1712;p132"/>
              <p:cNvSpPr/>
              <p:nvPr/>
            </p:nvSpPr>
            <p:spPr>
              <a:xfrm>
                <a:off x="3609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13" name="Google Shape;1713;p132"/>
              <p:cNvSpPr/>
              <p:nvPr/>
            </p:nvSpPr>
            <p:spPr>
              <a:xfrm>
                <a:off x="3609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14" name="Google Shape;1714;p132"/>
              <p:cNvSpPr/>
              <p:nvPr/>
            </p:nvSpPr>
            <p:spPr>
              <a:xfrm>
                <a:off x="3532" y="169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15" name="Google Shape;1715;p132"/>
              <p:cNvSpPr/>
              <p:nvPr/>
            </p:nvSpPr>
            <p:spPr>
              <a:xfrm>
                <a:off x="3532" y="47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16" name="Google Shape;1716;p132"/>
              <p:cNvSpPr/>
              <p:nvPr/>
            </p:nvSpPr>
            <p:spPr>
              <a:xfrm>
                <a:off x="3532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17" name="Google Shape;1717;p132"/>
              <p:cNvSpPr/>
              <p:nvPr/>
            </p:nvSpPr>
            <p:spPr>
              <a:xfrm>
                <a:off x="3609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18" name="Google Shape;1718;p132"/>
              <p:cNvSpPr/>
              <p:nvPr/>
            </p:nvSpPr>
            <p:spPr>
              <a:xfrm>
                <a:off x="3609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19" name="Google Shape;1719;p132"/>
              <p:cNvSpPr/>
              <p:nvPr/>
            </p:nvSpPr>
            <p:spPr>
              <a:xfrm>
                <a:off x="3685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20" name="Google Shape;1720;p132"/>
              <p:cNvSpPr/>
              <p:nvPr/>
            </p:nvSpPr>
            <p:spPr>
              <a:xfrm>
                <a:off x="3685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21" name="Google Shape;1721;p132"/>
              <p:cNvSpPr/>
              <p:nvPr/>
            </p:nvSpPr>
            <p:spPr>
              <a:xfrm>
                <a:off x="3609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22" name="Google Shape;1722;p132"/>
              <p:cNvSpPr/>
              <p:nvPr/>
            </p:nvSpPr>
            <p:spPr>
              <a:xfrm>
                <a:off x="3685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23" name="Google Shape;1723;p132"/>
              <p:cNvSpPr/>
              <p:nvPr/>
            </p:nvSpPr>
            <p:spPr>
              <a:xfrm>
                <a:off x="3685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24" name="Google Shape;1724;p132"/>
              <p:cNvSpPr/>
              <p:nvPr/>
            </p:nvSpPr>
            <p:spPr>
              <a:xfrm>
                <a:off x="3685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25" name="Google Shape;1725;p132"/>
              <p:cNvSpPr/>
              <p:nvPr/>
            </p:nvSpPr>
            <p:spPr>
              <a:xfrm>
                <a:off x="3685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26" name="Google Shape;1726;p132"/>
              <p:cNvSpPr/>
              <p:nvPr/>
            </p:nvSpPr>
            <p:spPr>
              <a:xfrm>
                <a:off x="3685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27" name="Google Shape;1727;p132"/>
              <p:cNvSpPr/>
              <p:nvPr/>
            </p:nvSpPr>
            <p:spPr>
              <a:xfrm>
                <a:off x="3685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28" name="Google Shape;1728;p132"/>
              <p:cNvSpPr/>
              <p:nvPr/>
            </p:nvSpPr>
            <p:spPr>
              <a:xfrm>
                <a:off x="3685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29" name="Google Shape;1729;p132"/>
              <p:cNvSpPr/>
              <p:nvPr/>
            </p:nvSpPr>
            <p:spPr>
              <a:xfrm>
                <a:off x="3685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30" name="Google Shape;1730;p132"/>
              <p:cNvSpPr/>
              <p:nvPr/>
            </p:nvSpPr>
            <p:spPr>
              <a:xfrm>
                <a:off x="3532" y="90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31" name="Google Shape;1731;p132"/>
              <p:cNvSpPr/>
              <p:nvPr/>
            </p:nvSpPr>
            <p:spPr>
              <a:xfrm>
                <a:off x="3461" y="1476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32" name="Google Shape;1732;p132"/>
              <p:cNvSpPr/>
              <p:nvPr/>
            </p:nvSpPr>
            <p:spPr>
              <a:xfrm>
                <a:off x="3461" y="1125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33" name="Google Shape;1733;p132"/>
              <p:cNvSpPr/>
              <p:nvPr/>
            </p:nvSpPr>
            <p:spPr>
              <a:xfrm>
                <a:off x="3461" y="1212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34" name="Google Shape;1734;p132"/>
              <p:cNvSpPr/>
              <p:nvPr/>
            </p:nvSpPr>
            <p:spPr>
              <a:xfrm>
                <a:off x="3461" y="1649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35" name="Google Shape;1735;p132"/>
              <p:cNvSpPr/>
              <p:nvPr/>
            </p:nvSpPr>
            <p:spPr>
              <a:xfrm>
                <a:off x="3461" y="1562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36" name="Google Shape;1736;p132"/>
              <p:cNvSpPr/>
              <p:nvPr/>
            </p:nvSpPr>
            <p:spPr>
              <a:xfrm>
                <a:off x="3461" y="861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37" name="Google Shape;1737;p132"/>
              <p:cNvSpPr/>
              <p:nvPr/>
            </p:nvSpPr>
            <p:spPr>
              <a:xfrm>
                <a:off x="3461" y="1039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38" name="Google Shape;1738;p132"/>
              <p:cNvSpPr/>
              <p:nvPr/>
            </p:nvSpPr>
            <p:spPr>
              <a:xfrm>
                <a:off x="3461" y="775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39" name="Google Shape;1739;p132"/>
              <p:cNvSpPr/>
              <p:nvPr/>
            </p:nvSpPr>
            <p:spPr>
              <a:xfrm>
                <a:off x="3461" y="952"/>
                <a:ext cx="71" cy="61"/>
              </a:xfrm>
              <a:custGeom>
                <a:rect b="b" l="l" r="r" t="t"/>
                <a:pathLst>
                  <a:path extrusionOk="0" h="61" w="71">
                    <a:moveTo>
                      <a:pt x="16" y="0"/>
                    </a:moveTo>
                    <a:lnTo>
                      <a:pt x="0" y="31"/>
                    </a:lnTo>
                    <a:lnTo>
                      <a:pt x="16" y="61"/>
                    </a:lnTo>
                    <a:lnTo>
                      <a:pt x="56" y="61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40" name="Google Shape;1740;p132"/>
              <p:cNvSpPr/>
              <p:nvPr/>
            </p:nvSpPr>
            <p:spPr>
              <a:xfrm>
                <a:off x="3385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7"/>
                    </a:lnTo>
                    <a:lnTo>
                      <a:pt x="56" y="67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41" name="Google Shape;1741;p132"/>
              <p:cNvSpPr/>
              <p:nvPr/>
            </p:nvSpPr>
            <p:spPr>
              <a:xfrm>
                <a:off x="3532" y="72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42" name="Google Shape;1742;p132"/>
              <p:cNvSpPr/>
              <p:nvPr/>
            </p:nvSpPr>
            <p:spPr>
              <a:xfrm>
                <a:off x="3532" y="82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43" name="Google Shape;1743;p132"/>
              <p:cNvSpPr/>
              <p:nvPr/>
            </p:nvSpPr>
            <p:spPr>
              <a:xfrm>
                <a:off x="3532" y="108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44" name="Google Shape;1744;p132"/>
              <p:cNvSpPr/>
              <p:nvPr/>
            </p:nvSpPr>
            <p:spPr>
              <a:xfrm>
                <a:off x="3532" y="117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45" name="Google Shape;1745;p132"/>
              <p:cNvSpPr/>
              <p:nvPr/>
            </p:nvSpPr>
            <p:spPr>
              <a:xfrm>
                <a:off x="3532" y="125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46" name="Google Shape;1746;p132"/>
              <p:cNvSpPr/>
              <p:nvPr/>
            </p:nvSpPr>
            <p:spPr>
              <a:xfrm>
                <a:off x="3461" y="688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47" name="Google Shape;1747;p132"/>
              <p:cNvSpPr/>
              <p:nvPr/>
            </p:nvSpPr>
            <p:spPr>
              <a:xfrm>
                <a:off x="3532" y="134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48" name="Google Shape;1748;p132"/>
              <p:cNvSpPr/>
              <p:nvPr/>
            </p:nvSpPr>
            <p:spPr>
              <a:xfrm>
                <a:off x="3461" y="174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49" name="Google Shape;1749;p132"/>
              <p:cNvSpPr/>
              <p:nvPr/>
            </p:nvSpPr>
            <p:spPr>
              <a:xfrm>
                <a:off x="3532" y="143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50" name="Google Shape;1750;p132"/>
              <p:cNvSpPr/>
              <p:nvPr/>
            </p:nvSpPr>
            <p:spPr>
              <a:xfrm>
                <a:off x="3532" y="160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51" name="Google Shape;1751;p132"/>
              <p:cNvSpPr/>
              <p:nvPr/>
            </p:nvSpPr>
            <p:spPr>
              <a:xfrm>
                <a:off x="3532" y="152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1"/>
                    </a:lnTo>
                    <a:lnTo>
                      <a:pt x="61" y="61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52" name="Google Shape;1752;p132"/>
              <p:cNvSpPr/>
              <p:nvPr/>
            </p:nvSpPr>
            <p:spPr>
              <a:xfrm>
                <a:off x="3532" y="99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53" name="Google Shape;1753;p132"/>
              <p:cNvSpPr/>
              <p:nvPr/>
            </p:nvSpPr>
            <p:spPr>
              <a:xfrm>
                <a:off x="2776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54" name="Google Shape;1754;p132"/>
              <p:cNvSpPr/>
              <p:nvPr/>
            </p:nvSpPr>
            <p:spPr>
              <a:xfrm>
                <a:off x="2852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55" name="Google Shape;1755;p132"/>
              <p:cNvSpPr/>
              <p:nvPr/>
            </p:nvSpPr>
            <p:spPr>
              <a:xfrm>
                <a:off x="2852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56" name="Google Shape;1756;p132"/>
              <p:cNvSpPr/>
              <p:nvPr/>
            </p:nvSpPr>
            <p:spPr>
              <a:xfrm>
                <a:off x="2852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57" name="Google Shape;1757;p132"/>
              <p:cNvSpPr/>
              <p:nvPr/>
            </p:nvSpPr>
            <p:spPr>
              <a:xfrm>
                <a:off x="2852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58" name="Google Shape;1758;p132"/>
              <p:cNvSpPr/>
              <p:nvPr/>
            </p:nvSpPr>
            <p:spPr>
              <a:xfrm>
                <a:off x="2852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59" name="Google Shape;1759;p132"/>
              <p:cNvSpPr/>
              <p:nvPr/>
            </p:nvSpPr>
            <p:spPr>
              <a:xfrm>
                <a:off x="2852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60" name="Google Shape;1760;p132"/>
              <p:cNvSpPr/>
              <p:nvPr/>
            </p:nvSpPr>
            <p:spPr>
              <a:xfrm>
                <a:off x="2852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61" name="Google Shape;1761;p132"/>
              <p:cNvSpPr/>
              <p:nvPr/>
            </p:nvSpPr>
            <p:spPr>
              <a:xfrm>
                <a:off x="2852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62" name="Google Shape;1762;p132"/>
              <p:cNvSpPr/>
              <p:nvPr/>
            </p:nvSpPr>
            <p:spPr>
              <a:xfrm>
                <a:off x="2852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63" name="Google Shape;1763;p132"/>
              <p:cNvSpPr/>
              <p:nvPr/>
            </p:nvSpPr>
            <p:spPr>
              <a:xfrm>
                <a:off x="2852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64" name="Google Shape;1764;p132"/>
              <p:cNvSpPr/>
              <p:nvPr/>
            </p:nvSpPr>
            <p:spPr>
              <a:xfrm>
                <a:off x="2852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65" name="Google Shape;1765;p132"/>
              <p:cNvSpPr/>
              <p:nvPr/>
            </p:nvSpPr>
            <p:spPr>
              <a:xfrm>
                <a:off x="2852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66" name="Google Shape;1766;p132"/>
              <p:cNvSpPr/>
              <p:nvPr/>
            </p:nvSpPr>
            <p:spPr>
              <a:xfrm>
                <a:off x="2928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67" name="Google Shape;1767;p132"/>
              <p:cNvSpPr/>
              <p:nvPr/>
            </p:nvSpPr>
            <p:spPr>
              <a:xfrm>
                <a:off x="2852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68" name="Google Shape;1768;p132"/>
              <p:cNvSpPr/>
              <p:nvPr/>
            </p:nvSpPr>
            <p:spPr>
              <a:xfrm>
                <a:off x="2928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56" y="67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69" name="Google Shape;1769;p132"/>
              <p:cNvSpPr/>
              <p:nvPr/>
            </p:nvSpPr>
            <p:spPr>
              <a:xfrm>
                <a:off x="2852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70" name="Google Shape;1770;p132"/>
              <p:cNvSpPr/>
              <p:nvPr/>
            </p:nvSpPr>
            <p:spPr>
              <a:xfrm>
                <a:off x="2699" y="121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71" name="Google Shape;1771;p132"/>
              <p:cNvSpPr/>
              <p:nvPr/>
            </p:nvSpPr>
            <p:spPr>
              <a:xfrm>
                <a:off x="2699" y="174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72" name="Google Shape;1772;p132"/>
              <p:cNvSpPr/>
              <p:nvPr/>
            </p:nvSpPr>
            <p:spPr>
              <a:xfrm>
                <a:off x="2699" y="129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73" name="Google Shape;1773;p132"/>
              <p:cNvSpPr/>
              <p:nvPr/>
            </p:nvSpPr>
            <p:spPr>
              <a:xfrm>
                <a:off x="2699" y="156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74" name="Google Shape;1774;p132"/>
              <p:cNvSpPr/>
              <p:nvPr/>
            </p:nvSpPr>
            <p:spPr>
              <a:xfrm>
                <a:off x="2699" y="164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75" name="Google Shape;1775;p132"/>
              <p:cNvSpPr/>
              <p:nvPr/>
            </p:nvSpPr>
            <p:spPr>
              <a:xfrm>
                <a:off x="2699" y="147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76" name="Google Shape;1776;p132"/>
              <p:cNvSpPr/>
              <p:nvPr/>
            </p:nvSpPr>
            <p:spPr>
              <a:xfrm>
                <a:off x="2623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77" name="Google Shape;1777;p132"/>
              <p:cNvSpPr/>
              <p:nvPr/>
            </p:nvSpPr>
            <p:spPr>
              <a:xfrm>
                <a:off x="2699" y="182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78" name="Google Shape;1778;p132"/>
              <p:cNvSpPr/>
              <p:nvPr/>
            </p:nvSpPr>
            <p:spPr>
              <a:xfrm>
                <a:off x="2776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79" name="Google Shape;1779;p132"/>
              <p:cNvSpPr/>
              <p:nvPr/>
            </p:nvSpPr>
            <p:spPr>
              <a:xfrm>
                <a:off x="2776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80" name="Google Shape;1780;p132"/>
              <p:cNvSpPr/>
              <p:nvPr/>
            </p:nvSpPr>
            <p:spPr>
              <a:xfrm>
                <a:off x="2776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81" name="Google Shape;1781;p132"/>
              <p:cNvSpPr/>
              <p:nvPr/>
            </p:nvSpPr>
            <p:spPr>
              <a:xfrm>
                <a:off x="2776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82" name="Google Shape;1782;p132"/>
              <p:cNvSpPr/>
              <p:nvPr/>
            </p:nvSpPr>
            <p:spPr>
              <a:xfrm>
                <a:off x="2776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83" name="Google Shape;1783;p132"/>
              <p:cNvSpPr/>
              <p:nvPr/>
            </p:nvSpPr>
            <p:spPr>
              <a:xfrm>
                <a:off x="2776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84" name="Google Shape;1784;p132"/>
              <p:cNvSpPr/>
              <p:nvPr/>
            </p:nvSpPr>
            <p:spPr>
              <a:xfrm>
                <a:off x="2776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85" name="Google Shape;1785;p132"/>
              <p:cNvSpPr/>
              <p:nvPr/>
            </p:nvSpPr>
            <p:spPr>
              <a:xfrm>
                <a:off x="2776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86" name="Google Shape;1786;p132"/>
              <p:cNvSpPr/>
              <p:nvPr/>
            </p:nvSpPr>
            <p:spPr>
              <a:xfrm>
                <a:off x="2776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87" name="Google Shape;1787;p132"/>
              <p:cNvSpPr/>
              <p:nvPr/>
            </p:nvSpPr>
            <p:spPr>
              <a:xfrm>
                <a:off x="2699" y="191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88" name="Google Shape;1788;p132"/>
              <p:cNvSpPr/>
              <p:nvPr/>
            </p:nvSpPr>
            <p:spPr>
              <a:xfrm>
                <a:off x="2776" y="187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89" name="Google Shape;1789;p132"/>
              <p:cNvSpPr/>
              <p:nvPr/>
            </p:nvSpPr>
            <p:spPr>
              <a:xfrm>
                <a:off x="3080" y="248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90" name="Google Shape;1790;p132"/>
              <p:cNvSpPr/>
              <p:nvPr/>
            </p:nvSpPr>
            <p:spPr>
              <a:xfrm>
                <a:off x="3080" y="221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91" name="Google Shape;1791;p132"/>
              <p:cNvSpPr/>
              <p:nvPr/>
            </p:nvSpPr>
            <p:spPr>
              <a:xfrm>
                <a:off x="3080" y="230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92" name="Google Shape;1792;p132"/>
              <p:cNvSpPr/>
              <p:nvPr/>
            </p:nvSpPr>
            <p:spPr>
              <a:xfrm>
                <a:off x="3004" y="261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93" name="Google Shape;1793;p132"/>
              <p:cNvSpPr/>
              <p:nvPr/>
            </p:nvSpPr>
            <p:spPr>
              <a:xfrm>
                <a:off x="3080" y="2395"/>
                <a:ext cx="77" cy="67"/>
              </a:xfrm>
              <a:custGeom>
                <a:rect b="b" l="l" r="r" t="t"/>
                <a:pathLst>
                  <a:path extrusionOk="0" h="67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7"/>
                    </a:lnTo>
                    <a:lnTo>
                      <a:pt x="56" y="67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94" name="Google Shape;1794;p132"/>
              <p:cNvSpPr/>
              <p:nvPr/>
            </p:nvSpPr>
            <p:spPr>
              <a:xfrm>
                <a:off x="3080" y="187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95" name="Google Shape;1795;p132"/>
              <p:cNvSpPr/>
              <p:nvPr/>
            </p:nvSpPr>
            <p:spPr>
              <a:xfrm>
                <a:off x="3080" y="178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96" name="Google Shape;1796;p132"/>
              <p:cNvSpPr/>
              <p:nvPr/>
            </p:nvSpPr>
            <p:spPr>
              <a:xfrm>
                <a:off x="3080" y="213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97" name="Google Shape;1797;p132"/>
              <p:cNvSpPr/>
              <p:nvPr/>
            </p:nvSpPr>
            <p:spPr>
              <a:xfrm>
                <a:off x="3080" y="204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98" name="Google Shape;1798;p132"/>
              <p:cNvSpPr/>
              <p:nvPr/>
            </p:nvSpPr>
            <p:spPr>
              <a:xfrm>
                <a:off x="3080" y="195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99" name="Google Shape;1799;p132"/>
              <p:cNvSpPr/>
              <p:nvPr/>
            </p:nvSpPr>
            <p:spPr>
              <a:xfrm>
                <a:off x="3080" y="169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00" name="Google Shape;1800;p132"/>
              <p:cNvSpPr/>
              <p:nvPr/>
            </p:nvSpPr>
            <p:spPr>
              <a:xfrm>
                <a:off x="3080" y="82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01" name="Google Shape;1801;p132"/>
              <p:cNvSpPr/>
              <p:nvPr/>
            </p:nvSpPr>
            <p:spPr>
              <a:xfrm>
                <a:off x="3080" y="108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02" name="Google Shape;1802;p132"/>
              <p:cNvSpPr/>
              <p:nvPr/>
            </p:nvSpPr>
            <p:spPr>
              <a:xfrm>
                <a:off x="3080" y="117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03" name="Google Shape;1803;p132"/>
              <p:cNvSpPr/>
              <p:nvPr/>
            </p:nvSpPr>
            <p:spPr>
              <a:xfrm>
                <a:off x="3080" y="160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04" name="Google Shape;1804;p132"/>
              <p:cNvSpPr/>
              <p:nvPr/>
            </p:nvSpPr>
            <p:spPr>
              <a:xfrm>
                <a:off x="3080" y="125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05" name="Google Shape;1805;p132"/>
              <p:cNvSpPr/>
              <p:nvPr/>
            </p:nvSpPr>
            <p:spPr>
              <a:xfrm>
                <a:off x="3080" y="99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06" name="Google Shape;1806;p132"/>
              <p:cNvSpPr/>
              <p:nvPr/>
            </p:nvSpPr>
            <p:spPr>
              <a:xfrm>
                <a:off x="3080" y="134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07" name="Google Shape;1807;p132"/>
              <p:cNvSpPr/>
              <p:nvPr/>
            </p:nvSpPr>
            <p:spPr>
              <a:xfrm>
                <a:off x="3080" y="72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08" name="Google Shape;1808;p132"/>
              <p:cNvSpPr/>
              <p:nvPr/>
            </p:nvSpPr>
            <p:spPr>
              <a:xfrm>
                <a:off x="3157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09" name="Google Shape;1809;p132"/>
              <p:cNvSpPr/>
              <p:nvPr/>
            </p:nvSpPr>
            <p:spPr>
              <a:xfrm>
                <a:off x="3157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10" name="Google Shape;1810;p132"/>
              <p:cNvSpPr/>
              <p:nvPr/>
            </p:nvSpPr>
            <p:spPr>
              <a:xfrm>
                <a:off x="3157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11" name="Google Shape;1811;p132"/>
              <p:cNvSpPr/>
              <p:nvPr/>
            </p:nvSpPr>
            <p:spPr>
              <a:xfrm>
                <a:off x="3157" y="226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12" name="Google Shape;1812;p132"/>
              <p:cNvSpPr/>
              <p:nvPr/>
            </p:nvSpPr>
            <p:spPr>
              <a:xfrm>
                <a:off x="3157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13" name="Google Shape;1813;p132"/>
              <p:cNvSpPr/>
              <p:nvPr/>
            </p:nvSpPr>
            <p:spPr>
              <a:xfrm>
                <a:off x="3157" y="235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14" name="Google Shape;1814;p132"/>
              <p:cNvSpPr/>
              <p:nvPr/>
            </p:nvSpPr>
            <p:spPr>
              <a:xfrm>
                <a:off x="3157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15" name="Google Shape;1815;p132"/>
              <p:cNvSpPr/>
              <p:nvPr/>
            </p:nvSpPr>
            <p:spPr>
              <a:xfrm>
                <a:off x="3157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16" name="Google Shape;1816;p132"/>
              <p:cNvSpPr/>
              <p:nvPr/>
            </p:nvSpPr>
            <p:spPr>
              <a:xfrm>
                <a:off x="3157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17" name="Google Shape;1817;p132"/>
              <p:cNvSpPr/>
              <p:nvPr/>
            </p:nvSpPr>
            <p:spPr>
              <a:xfrm>
                <a:off x="3157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18" name="Google Shape;1818;p132"/>
              <p:cNvSpPr/>
              <p:nvPr/>
            </p:nvSpPr>
            <p:spPr>
              <a:xfrm>
                <a:off x="3157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19" name="Google Shape;1819;p132"/>
              <p:cNvSpPr/>
              <p:nvPr/>
            </p:nvSpPr>
            <p:spPr>
              <a:xfrm>
                <a:off x="2928" y="221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20" name="Google Shape;1820;p132"/>
              <p:cNvSpPr/>
              <p:nvPr/>
            </p:nvSpPr>
            <p:spPr>
              <a:xfrm>
                <a:off x="3080" y="256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21" name="Google Shape;1821;p132"/>
              <p:cNvSpPr/>
              <p:nvPr/>
            </p:nvSpPr>
            <p:spPr>
              <a:xfrm>
                <a:off x="3080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22" name="Google Shape;1822;p132"/>
              <p:cNvSpPr/>
              <p:nvPr/>
            </p:nvSpPr>
            <p:spPr>
              <a:xfrm>
                <a:off x="2928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23" name="Google Shape;1823;p132"/>
              <p:cNvSpPr/>
              <p:nvPr/>
            </p:nvSpPr>
            <p:spPr>
              <a:xfrm>
                <a:off x="2928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24" name="Google Shape;1824;p132"/>
              <p:cNvSpPr/>
              <p:nvPr/>
            </p:nvSpPr>
            <p:spPr>
              <a:xfrm>
                <a:off x="2928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25" name="Google Shape;1825;p132"/>
              <p:cNvSpPr/>
              <p:nvPr/>
            </p:nvSpPr>
            <p:spPr>
              <a:xfrm>
                <a:off x="2928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26" name="Google Shape;1826;p132"/>
              <p:cNvSpPr/>
              <p:nvPr/>
            </p:nvSpPr>
            <p:spPr>
              <a:xfrm>
                <a:off x="2928" y="195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27" name="Google Shape;1827;p132"/>
              <p:cNvSpPr/>
              <p:nvPr/>
            </p:nvSpPr>
            <p:spPr>
              <a:xfrm>
                <a:off x="2928" y="187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28" name="Google Shape;1828;p132"/>
              <p:cNvSpPr/>
              <p:nvPr/>
            </p:nvSpPr>
            <p:spPr>
              <a:xfrm>
                <a:off x="2928" y="204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29" name="Google Shape;1829;p132"/>
              <p:cNvSpPr/>
              <p:nvPr/>
            </p:nvSpPr>
            <p:spPr>
              <a:xfrm>
                <a:off x="2928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30" name="Google Shape;1830;p132"/>
              <p:cNvSpPr/>
              <p:nvPr/>
            </p:nvSpPr>
            <p:spPr>
              <a:xfrm>
                <a:off x="2928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31" name="Google Shape;1831;p132"/>
              <p:cNvSpPr/>
              <p:nvPr/>
            </p:nvSpPr>
            <p:spPr>
              <a:xfrm>
                <a:off x="2928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32" name="Google Shape;1832;p132"/>
              <p:cNvSpPr/>
              <p:nvPr/>
            </p:nvSpPr>
            <p:spPr>
              <a:xfrm>
                <a:off x="2928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33" name="Google Shape;1833;p132"/>
              <p:cNvSpPr/>
              <p:nvPr/>
            </p:nvSpPr>
            <p:spPr>
              <a:xfrm>
                <a:off x="2928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34" name="Google Shape;1834;p132"/>
              <p:cNvSpPr/>
              <p:nvPr/>
            </p:nvSpPr>
            <p:spPr>
              <a:xfrm>
                <a:off x="2928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35" name="Google Shape;1835;p132"/>
              <p:cNvSpPr/>
              <p:nvPr/>
            </p:nvSpPr>
            <p:spPr>
              <a:xfrm>
                <a:off x="3157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36" name="Google Shape;1836;p132"/>
              <p:cNvSpPr/>
              <p:nvPr/>
            </p:nvSpPr>
            <p:spPr>
              <a:xfrm>
                <a:off x="3004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37" name="Google Shape;1837;p132"/>
              <p:cNvSpPr/>
              <p:nvPr/>
            </p:nvSpPr>
            <p:spPr>
              <a:xfrm>
                <a:off x="3004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38" name="Google Shape;1838;p132"/>
              <p:cNvSpPr/>
              <p:nvPr/>
            </p:nvSpPr>
            <p:spPr>
              <a:xfrm>
                <a:off x="3004" y="33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39" name="Google Shape;1839;p132"/>
              <p:cNvSpPr/>
              <p:nvPr/>
            </p:nvSpPr>
            <p:spPr>
              <a:xfrm>
                <a:off x="3004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40" name="Google Shape;1840;p132"/>
              <p:cNvSpPr/>
              <p:nvPr/>
            </p:nvSpPr>
            <p:spPr>
              <a:xfrm>
                <a:off x="3004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41" name="Google Shape;1841;p132"/>
              <p:cNvSpPr/>
              <p:nvPr/>
            </p:nvSpPr>
            <p:spPr>
              <a:xfrm>
                <a:off x="3004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42" name="Google Shape;1842;p132"/>
              <p:cNvSpPr/>
              <p:nvPr/>
            </p:nvSpPr>
            <p:spPr>
              <a:xfrm>
                <a:off x="3004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43" name="Google Shape;1843;p132"/>
              <p:cNvSpPr/>
              <p:nvPr/>
            </p:nvSpPr>
            <p:spPr>
              <a:xfrm>
                <a:off x="3004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44" name="Google Shape;1844;p132"/>
              <p:cNvSpPr/>
              <p:nvPr/>
            </p:nvSpPr>
            <p:spPr>
              <a:xfrm>
                <a:off x="3004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45" name="Google Shape;1845;p132"/>
              <p:cNvSpPr/>
              <p:nvPr/>
            </p:nvSpPr>
            <p:spPr>
              <a:xfrm>
                <a:off x="3004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46" name="Google Shape;1846;p132"/>
              <p:cNvSpPr/>
              <p:nvPr/>
            </p:nvSpPr>
            <p:spPr>
              <a:xfrm>
                <a:off x="3004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47" name="Google Shape;1847;p132"/>
              <p:cNvSpPr/>
              <p:nvPr/>
            </p:nvSpPr>
            <p:spPr>
              <a:xfrm>
                <a:off x="3004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48" name="Google Shape;1848;p132"/>
              <p:cNvSpPr/>
              <p:nvPr/>
            </p:nvSpPr>
            <p:spPr>
              <a:xfrm>
                <a:off x="3004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49" name="Google Shape;1849;p132"/>
              <p:cNvSpPr/>
              <p:nvPr/>
            </p:nvSpPr>
            <p:spPr>
              <a:xfrm>
                <a:off x="3004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50" name="Google Shape;1850;p132"/>
              <p:cNvSpPr/>
              <p:nvPr/>
            </p:nvSpPr>
            <p:spPr>
              <a:xfrm>
                <a:off x="3004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51" name="Google Shape;1851;p132"/>
              <p:cNvSpPr/>
              <p:nvPr/>
            </p:nvSpPr>
            <p:spPr>
              <a:xfrm>
                <a:off x="3004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52" name="Google Shape;1852;p132"/>
              <p:cNvSpPr/>
              <p:nvPr/>
            </p:nvSpPr>
            <p:spPr>
              <a:xfrm>
                <a:off x="3004" y="226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53" name="Google Shape;1853;p132"/>
              <p:cNvSpPr/>
              <p:nvPr/>
            </p:nvSpPr>
            <p:spPr>
              <a:xfrm>
                <a:off x="3004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54" name="Google Shape;1854;p132"/>
              <p:cNvSpPr/>
              <p:nvPr/>
            </p:nvSpPr>
            <p:spPr>
              <a:xfrm>
                <a:off x="3004" y="235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55" name="Google Shape;1855;p132"/>
              <p:cNvSpPr/>
              <p:nvPr/>
            </p:nvSpPr>
            <p:spPr>
              <a:xfrm>
                <a:off x="2928" y="248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56" name="Google Shape;1856;p132"/>
              <p:cNvSpPr/>
              <p:nvPr/>
            </p:nvSpPr>
            <p:spPr>
              <a:xfrm>
                <a:off x="3004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57" name="Google Shape;1857;p132"/>
              <p:cNvSpPr/>
              <p:nvPr/>
            </p:nvSpPr>
            <p:spPr>
              <a:xfrm>
                <a:off x="4447" y="907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58" name="Google Shape;1858;p132"/>
              <p:cNvSpPr/>
              <p:nvPr/>
            </p:nvSpPr>
            <p:spPr>
              <a:xfrm>
                <a:off x="4447" y="993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59" name="Google Shape;1859;p132"/>
              <p:cNvSpPr/>
              <p:nvPr/>
            </p:nvSpPr>
            <p:spPr>
              <a:xfrm>
                <a:off x="4447" y="82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60" name="Google Shape;1860;p132"/>
              <p:cNvSpPr/>
              <p:nvPr/>
            </p:nvSpPr>
            <p:spPr>
              <a:xfrm>
                <a:off x="4447" y="108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61" name="Google Shape;1861;p132"/>
              <p:cNvSpPr/>
              <p:nvPr/>
            </p:nvSpPr>
            <p:spPr>
              <a:xfrm>
                <a:off x="4447" y="1171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62" name="Google Shape;1862;p132"/>
              <p:cNvSpPr/>
              <p:nvPr/>
            </p:nvSpPr>
            <p:spPr>
              <a:xfrm>
                <a:off x="4447" y="1257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63" name="Google Shape;1863;p132"/>
              <p:cNvSpPr/>
              <p:nvPr/>
            </p:nvSpPr>
            <p:spPr>
              <a:xfrm>
                <a:off x="4447" y="729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64" name="Google Shape;1864;p132"/>
              <p:cNvSpPr/>
              <p:nvPr/>
            </p:nvSpPr>
            <p:spPr>
              <a:xfrm>
                <a:off x="4447" y="643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65" name="Google Shape;1865;p132"/>
              <p:cNvSpPr/>
              <p:nvPr/>
            </p:nvSpPr>
            <p:spPr>
              <a:xfrm>
                <a:off x="4447" y="556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66" name="Google Shape;1866;p132"/>
              <p:cNvSpPr/>
              <p:nvPr/>
            </p:nvSpPr>
            <p:spPr>
              <a:xfrm>
                <a:off x="4447" y="1694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67" name="Google Shape;1867;p132"/>
              <p:cNvSpPr/>
              <p:nvPr/>
            </p:nvSpPr>
            <p:spPr>
              <a:xfrm>
                <a:off x="4447" y="143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68" name="Google Shape;1868;p132"/>
              <p:cNvSpPr/>
              <p:nvPr/>
            </p:nvSpPr>
            <p:spPr>
              <a:xfrm>
                <a:off x="4447" y="1522"/>
                <a:ext cx="71" cy="61"/>
              </a:xfrm>
              <a:custGeom>
                <a:rect b="b" l="l" r="r" t="t"/>
                <a:pathLst>
                  <a:path extrusionOk="0" h="61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1"/>
                    </a:lnTo>
                    <a:lnTo>
                      <a:pt x="56" y="61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69" name="Google Shape;1869;p132"/>
              <p:cNvSpPr/>
              <p:nvPr/>
            </p:nvSpPr>
            <p:spPr>
              <a:xfrm>
                <a:off x="4447" y="1608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70" name="Google Shape;1870;p132"/>
              <p:cNvSpPr/>
              <p:nvPr/>
            </p:nvSpPr>
            <p:spPr>
              <a:xfrm>
                <a:off x="4447" y="1344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71" name="Google Shape;1871;p132"/>
              <p:cNvSpPr/>
              <p:nvPr/>
            </p:nvSpPr>
            <p:spPr>
              <a:xfrm>
                <a:off x="4447" y="470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72" name="Google Shape;1872;p132"/>
              <p:cNvSpPr/>
              <p:nvPr/>
            </p:nvSpPr>
            <p:spPr>
              <a:xfrm>
                <a:off x="4447" y="2045"/>
                <a:ext cx="71" cy="66"/>
              </a:xfrm>
              <a:custGeom>
                <a:rect b="b" l="l" r="r" t="t"/>
                <a:pathLst>
                  <a:path extrusionOk="0" h="66" w="71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1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73" name="Google Shape;1873;p132"/>
              <p:cNvSpPr/>
              <p:nvPr/>
            </p:nvSpPr>
            <p:spPr>
              <a:xfrm>
                <a:off x="4518" y="261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74" name="Google Shape;1874;p132"/>
              <p:cNvSpPr/>
              <p:nvPr/>
            </p:nvSpPr>
            <p:spPr>
              <a:xfrm>
                <a:off x="4594" y="187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75" name="Google Shape;1875;p132"/>
              <p:cNvSpPr/>
              <p:nvPr/>
            </p:nvSpPr>
            <p:spPr>
              <a:xfrm>
                <a:off x="4594" y="204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76" name="Google Shape;1876;p132"/>
              <p:cNvSpPr/>
              <p:nvPr/>
            </p:nvSpPr>
            <p:spPr>
              <a:xfrm>
                <a:off x="4594" y="248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77" name="Google Shape;1877;p132"/>
              <p:cNvSpPr/>
              <p:nvPr/>
            </p:nvSpPr>
            <p:spPr>
              <a:xfrm>
                <a:off x="4594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78" name="Google Shape;1878;p132"/>
              <p:cNvSpPr/>
              <p:nvPr/>
            </p:nvSpPr>
            <p:spPr>
              <a:xfrm>
                <a:off x="4594" y="221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79" name="Google Shape;1879;p132"/>
              <p:cNvSpPr/>
              <p:nvPr/>
            </p:nvSpPr>
            <p:spPr>
              <a:xfrm>
                <a:off x="4594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80" name="Google Shape;1880;p132"/>
              <p:cNvSpPr/>
              <p:nvPr/>
            </p:nvSpPr>
            <p:spPr>
              <a:xfrm>
                <a:off x="4594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81" name="Google Shape;1881;p132"/>
              <p:cNvSpPr/>
              <p:nvPr/>
            </p:nvSpPr>
            <p:spPr>
              <a:xfrm>
                <a:off x="4594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82" name="Google Shape;1882;p132"/>
              <p:cNvSpPr/>
              <p:nvPr/>
            </p:nvSpPr>
            <p:spPr>
              <a:xfrm>
                <a:off x="4594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61" y="67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83" name="Google Shape;1883;p132"/>
              <p:cNvSpPr/>
              <p:nvPr/>
            </p:nvSpPr>
            <p:spPr>
              <a:xfrm>
                <a:off x="4594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84" name="Google Shape;1884;p132"/>
              <p:cNvSpPr/>
              <p:nvPr/>
            </p:nvSpPr>
            <p:spPr>
              <a:xfrm>
                <a:off x="4594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85" name="Google Shape;1885;p132"/>
              <p:cNvSpPr/>
              <p:nvPr/>
            </p:nvSpPr>
            <p:spPr>
              <a:xfrm>
                <a:off x="4594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86" name="Google Shape;1886;p132"/>
              <p:cNvSpPr/>
              <p:nvPr/>
            </p:nvSpPr>
            <p:spPr>
              <a:xfrm>
                <a:off x="4594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87" name="Google Shape;1887;p132"/>
              <p:cNvSpPr/>
              <p:nvPr/>
            </p:nvSpPr>
            <p:spPr>
              <a:xfrm>
                <a:off x="4594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88" name="Google Shape;1888;p132"/>
              <p:cNvSpPr/>
              <p:nvPr/>
            </p:nvSpPr>
            <p:spPr>
              <a:xfrm>
                <a:off x="4594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1889" name="Google Shape;1889;p132"/>
            <p:cNvGrpSpPr/>
            <p:nvPr/>
          </p:nvGrpSpPr>
          <p:grpSpPr>
            <a:xfrm>
              <a:off x="3685" y="292"/>
              <a:ext cx="1290" cy="2434"/>
              <a:chOff x="3685" y="292"/>
              <a:chExt cx="1290" cy="2434"/>
            </a:xfrm>
          </p:grpSpPr>
          <p:sp>
            <p:nvSpPr>
              <p:cNvPr id="1890" name="Google Shape;1890;p132"/>
              <p:cNvSpPr/>
              <p:nvPr/>
            </p:nvSpPr>
            <p:spPr>
              <a:xfrm>
                <a:off x="4371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91" name="Google Shape;1891;p132"/>
              <p:cNvSpPr/>
              <p:nvPr/>
            </p:nvSpPr>
            <p:spPr>
              <a:xfrm>
                <a:off x="4371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92" name="Google Shape;1892;p132"/>
              <p:cNvSpPr/>
              <p:nvPr/>
            </p:nvSpPr>
            <p:spPr>
              <a:xfrm>
                <a:off x="4371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93" name="Google Shape;1893;p132"/>
              <p:cNvSpPr/>
              <p:nvPr/>
            </p:nvSpPr>
            <p:spPr>
              <a:xfrm>
                <a:off x="4371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94" name="Google Shape;1894;p132"/>
              <p:cNvSpPr/>
              <p:nvPr/>
            </p:nvSpPr>
            <p:spPr>
              <a:xfrm>
                <a:off x="4371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95" name="Google Shape;1895;p132"/>
              <p:cNvSpPr/>
              <p:nvPr/>
            </p:nvSpPr>
            <p:spPr>
              <a:xfrm>
                <a:off x="4371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96" name="Google Shape;1896;p132"/>
              <p:cNvSpPr/>
              <p:nvPr/>
            </p:nvSpPr>
            <p:spPr>
              <a:xfrm>
                <a:off x="4371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97" name="Google Shape;1897;p132"/>
              <p:cNvSpPr/>
              <p:nvPr/>
            </p:nvSpPr>
            <p:spPr>
              <a:xfrm>
                <a:off x="4371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98" name="Google Shape;1898;p132"/>
              <p:cNvSpPr/>
              <p:nvPr/>
            </p:nvSpPr>
            <p:spPr>
              <a:xfrm>
                <a:off x="4371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99" name="Google Shape;1899;p132"/>
              <p:cNvSpPr/>
              <p:nvPr/>
            </p:nvSpPr>
            <p:spPr>
              <a:xfrm>
                <a:off x="4294" y="383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16" y="0"/>
                    </a:moveTo>
                    <a:lnTo>
                      <a:pt x="0" y="31"/>
                    </a:lnTo>
                    <a:lnTo>
                      <a:pt x="16" y="61"/>
                    </a:lnTo>
                    <a:lnTo>
                      <a:pt x="56" y="61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00" name="Google Shape;1900;p132"/>
              <p:cNvSpPr/>
              <p:nvPr/>
            </p:nvSpPr>
            <p:spPr>
              <a:xfrm>
                <a:off x="4371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5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01" name="Google Shape;1901;p132"/>
              <p:cNvSpPr/>
              <p:nvPr/>
            </p:nvSpPr>
            <p:spPr>
              <a:xfrm>
                <a:off x="4371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02" name="Google Shape;1902;p132"/>
              <p:cNvSpPr/>
              <p:nvPr/>
            </p:nvSpPr>
            <p:spPr>
              <a:xfrm>
                <a:off x="4371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03" name="Google Shape;1903;p132"/>
              <p:cNvSpPr/>
              <p:nvPr/>
            </p:nvSpPr>
            <p:spPr>
              <a:xfrm>
                <a:off x="4371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1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04" name="Google Shape;1904;p132"/>
              <p:cNvSpPr/>
              <p:nvPr/>
            </p:nvSpPr>
            <p:spPr>
              <a:xfrm>
                <a:off x="4294" y="213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05" name="Google Shape;1905;p132"/>
              <p:cNvSpPr/>
              <p:nvPr/>
            </p:nvSpPr>
            <p:spPr>
              <a:xfrm>
                <a:off x="4371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06" name="Google Shape;1906;p132"/>
              <p:cNvSpPr/>
              <p:nvPr/>
            </p:nvSpPr>
            <p:spPr>
              <a:xfrm>
                <a:off x="4518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07" name="Google Shape;1907;p132"/>
              <p:cNvSpPr/>
              <p:nvPr/>
            </p:nvSpPr>
            <p:spPr>
              <a:xfrm>
                <a:off x="4518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08" name="Google Shape;1908;p132"/>
              <p:cNvSpPr/>
              <p:nvPr/>
            </p:nvSpPr>
            <p:spPr>
              <a:xfrm>
                <a:off x="4518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09" name="Google Shape;1909;p132"/>
              <p:cNvSpPr/>
              <p:nvPr/>
            </p:nvSpPr>
            <p:spPr>
              <a:xfrm>
                <a:off x="4518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10" name="Google Shape;1910;p132"/>
              <p:cNvSpPr/>
              <p:nvPr/>
            </p:nvSpPr>
            <p:spPr>
              <a:xfrm>
                <a:off x="4518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11" name="Google Shape;1911;p132"/>
              <p:cNvSpPr/>
              <p:nvPr/>
            </p:nvSpPr>
            <p:spPr>
              <a:xfrm>
                <a:off x="4518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12" name="Google Shape;1912;p132"/>
              <p:cNvSpPr/>
              <p:nvPr/>
            </p:nvSpPr>
            <p:spPr>
              <a:xfrm>
                <a:off x="4518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13" name="Google Shape;1913;p132"/>
              <p:cNvSpPr/>
              <p:nvPr/>
            </p:nvSpPr>
            <p:spPr>
              <a:xfrm>
                <a:off x="4518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14" name="Google Shape;1914;p132"/>
              <p:cNvSpPr/>
              <p:nvPr/>
            </p:nvSpPr>
            <p:spPr>
              <a:xfrm>
                <a:off x="4518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15" name="Google Shape;1915;p132"/>
              <p:cNvSpPr/>
              <p:nvPr/>
            </p:nvSpPr>
            <p:spPr>
              <a:xfrm>
                <a:off x="4518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16" name="Google Shape;1916;p132"/>
              <p:cNvSpPr/>
              <p:nvPr/>
            </p:nvSpPr>
            <p:spPr>
              <a:xfrm>
                <a:off x="4518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17" name="Google Shape;1917;p132"/>
              <p:cNvSpPr/>
              <p:nvPr/>
            </p:nvSpPr>
            <p:spPr>
              <a:xfrm>
                <a:off x="4518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18" name="Google Shape;1918;p132"/>
              <p:cNvSpPr/>
              <p:nvPr/>
            </p:nvSpPr>
            <p:spPr>
              <a:xfrm>
                <a:off x="4518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19" name="Google Shape;1919;p132"/>
              <p:cNvSpPr/>
              <p:nvPr/>
            </p:nvSpPr>
            <p:spPr>
              <a:xfrm>
                <a:off x="4518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20" name="Google Shape;1920;p132"/>
              <p:cNvSpPr/>
              <p:nvPr/>
            </p:nvSpPr>
            <p:spPr>
              <a:xfrm>
                <a:off x="4518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21" name="Google Shape;1921;p132"/>
              <p:cNvSpPr/>
              <p:nvPr/>
            </p:nvSpPr>
            <p:spPr>
              <a:xfrm>
                <a:off x="4518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22" name="Google Shape;1922;p132"/>
              <p:cNvSpPr/>
              <p:nvPr/>
            </p:nvSpPr>
            <p:spPr>
              <a:xfrm>
                <a:off x="4371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0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23" name="Google Shape;1923;p132"/>
              <p:cNvSpPr/>
              <p:nvPr/>
            </p:nvSpPr>
            <p:spPr>
              <a:xfrm>
                <a:off x="4371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15" y="0"/>
                    </a:moveTo>
                    <a:lnTo>
                      <a:pt x="0" y="36"/>
                    </a:lnTo>
                    <a:lnTo>
                      <a:pt x="15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24" name="Google Shape;1924;p132"/>
              <p:cNvSpPr/>
              <p:nvPr/>
            </p:nvSpPr>
            <p:spPr>
              <a:xfrm>
                <a:off x="4899" y="213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25" name="Google Shape;1925;p132"/>
              <p:cNvSpPr/>
              <p:nvPr/>
            </p:nvSpPr>
            <p:spPr>
              <a:xfrm>
                <a:off x="4899" y="248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26" name="Google Shape;1926;p132"/>
              <p:cNvSpPr/>
              <p:nvPr/>
            </p:nvSpPr>
            <p:spPr>
              <a:xfrm>
                <a:off x="4899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27" name="Google Shape;1927;p132"/>
              <p:cNvSpPr/>
              <p:nvPr/>
            </p:nvSpPr>
            <p:spPr>
              <a:xfrm>
                <a:off x="4899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28" name="Google Shape;1928;p132"/>
              <p:cNvSpPr/>
              <p:nvPr/>
            </p:nvSpPr>
            <p:spPr>
              <a:xfrm>
                <a:off x="4899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56" y="67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29" name="Google Shape;1929;p132"/>
              <p:cNvSpPr/>
              <p:nvPr/>
            </p:nvSpPr>
            <p:spPr>
              <a:xfrm>
                <a:off x="4899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76" y="35"/>
                    </a:moveTo>
                    <a:lnTo>
                      <a:pt x="56" y="0"/>
                    </a:lnTo>
                    <a:lnTo>
                      <a:pt x="20" y="0"/>
                    </a:ln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30" name="Google Shape;1930;p132"/>
              <p:cNvSpPr/>
              <p:nvPr/>
            </p:nvSpPr>
            <p:spPr>
              <a:xfrm>
                <a:off x="4899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31" name="Google Shape;1931;p132"/>
              <p:cNvSpPr/>
              <p:nvPr/>
            </p:nvSpPr>
            <p:spPr>
              <a:xfrm>
                <a:off x="4899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32" name="Google Shape;1932;p132"/>
              <p:cNvSpPr/>
              <p:nvPr/>
            </p:nvSpPr>
            <p:spPr>
              <a:xfrm>
                <a:off x="4899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33" name="Google Shape;1933;p132"/>
              <p:cNvSpPr/>
              <p:nvPr/>
            </p:nvSpPr>
            <p:spPr>
              <a:xfrm>
                <a:off x="4899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34" name="Google Shape;1934;p132"/>
              <p:cNvSpPr/>
              <p:nvPr/>
            </p:nvSpPr>
            <p:spPr>
              <a:xfrm>
                <a:off x="4899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35" name="Google Shape;1935;p132"/>
              <p:cNvSpPr/>
              <p:nvPr/>
            </p:nvSpPr>
            <p:spPr>
              <a:xfrm>
                <a:off x="4823" y="261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36" name="Google Shape;1936;p132"/>
              <p:cNvSpPr/>
              <p:nvPr/>
            </p:nvSpPr>
            <p:spPr>
              <a:xfrm>
                <a:off x="4899" y="256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37" name="Google Shape;1937;p132"/>
              <p:cNvSpPr/>
              <p:nvPr/>
            </p:nvSpPr>
            <p:spPr>
              <a:xfrm>
                <a:off x="4823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38" name="Google Shape;1938;p132"/>
              <p:cNvSpPr/>
              <p:nvPr/>
            </p:nvSpPr>
            <p:spPr>
              <a:xfrm>
                <a:off x="4823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39" name="Google Shape;1939;p132"/>
              <p:cNvSpPr/>
              <p:nvPr/>
            </p:nvSpPr>
            <p:spPr>
              <a:xfrm>
                <a:off x="4823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40" name="Google Shape;1940;p132"/>
              <p:cNvSpPr/>
              <p:nvPr/>
            </p:nvSpPr>
            <p:spPr>
              <a:xfrm>
                <a:off x="4823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41" name="Google Shape;1941;p132"/>
              <p:cNvSpPr/>
              <p:nvPr/>
            </p:nvSpPr>
            <p:spPr>
              <a:xfrm>
                <a:off x="4823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42" name="Google Shape;1942;p132"/>
              <p:cNvSpPr/>
              <p:nvPr/>
            </p:nvSpPr>
            <p:spPr>
              <a:xfrm>
                <a:off x="4823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43" name="Google Shape;1943;p132"/>
              <p:cNvSpPr/>
              <p:nvPr/>
            </p:nvSpPr>
            <p:spPr>
              <a:xfrm>
                <a:off x="4823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44" name="Google Shape;1944;p132"/>
              <p:cNvSpPr/>
              <p:nvPr/>
            </p:nvSpPr>
            <p:spPr>
              <a:xfrm>
                <a:off x="4899" y="266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45" name="Google Shape;1945;p132"/>
              <p:cNvSpPr/>
              <p:nvPr/>
            </p:nvSpPr>
            <p:spPr>
              <a:xfrm>
                <a:off x="4899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46" name="Google Shape;1946;p132"/>
              <p:cNvSpPr/>
              <p:nvPr/>
            </p:nvSpPr>
            <p:spPr>
              <a:xfrm>
                <a:off x="4823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47" name="Google Shape;1947;p132"/>
              <p:cNvSpPr/>
              <p:nvPr/>
            </p:nvSpPr>
            <p:spPr>
              <a:xfrm>
                <a:off x="4747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48" name="Google Shape;1948;p132"/>
              <p:cNvSpPr/>
              <p:nvPr/>
            </p:nvSpPr>
            <p:spPr>
              <a:xfrm>
                <a:off x="4747" y="2395"/>
                <a:ext cx="76" cy="67"/>
              </a:xfrm>
              <a:custGeom>
                <a:rect b="b" l="l" r="r" t="t"/>
                <a:pathLst>
                  <a:path extrusionOk="0" h="67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7"/>
                    </a:lnTo>
                    <a:lnTo>
                      <a:pt x="55" y="67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49" name="Google Shape;1949;p132"/>
              <p:cNvSpPr/>
              <p:nvPr/>
            </p:nvSpPr>
            <p:spPr>
              <a:xfrm>
                <a:off x="4747" y="248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50" name="Google Shape;1950;p132"/>
              <p:cNvSpPr/>
              <p:nvPr/>
            </p:nvSpPr>
            <p:spPr>
              <a:xfrm>
                <a:off x="4670" y="51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51" name="Google Shape;1951;p132"/>
              <p:cNvSpPr/>
              <p:nvPr/>
            </p:nvSpPr>
            <p:spPr>
              <a:xfrm>
                <a:off x="4670" y="252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52" name="Google Shape;1952;p132"/>
              <p:cNvSpPr/>
              <p:nvPr/>
            </p:nvSpPr>
            <p:spPr>
              <a:xfrm>
                <a:off x="4670" y="103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53" name="Google Shape;1953;p132"/>
              <p:cNvSpPr/>
              <p:nvPr/>
            </p:nvSpPr>
            <p:spPr>
              <a:xfrm>
                <a:off x="4670" y="112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54" name="Google Shape;1954;p132"/>
              <p:cNvSpPr/>
              <p:nvPr/>
            </p:nvSpPr>
            <p:spPr>
              <a:xfrm>
                <a:off x="4670" y="129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55" name="Google Shape;1955;p132"/>
              <p:cNvSpPr/>
              <p:nvPr/>
            </p:nvSpPr>
            <p:spPr>
              <a:xfrm>
                <a:off x="4670" y="121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56" name="Google Shape;1956;p132"/>
              <p:cNvSpPr/>
              <p:nvPr/>
            </p:nvSpPr>
            <p:spPr>
              <a:xfrm>
                <a:off x="4670" y="95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61" y="61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57" name="Google Shape;1957;p132"/>
              <p:cNvSpPr/>
              <p:nvPr/>
            </p:nvSpPr>
            <p:spPr>
              <a:xfrm>
                <a:off x="4670" y="60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0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58" name="Google Shape;1958;p132"/>
              <p:cNvSpPr/>
              <p:nvPr/>
            </p:nvSpPr>
            <p:spPr>
              <a:xfrm>
                <a:off x="4670" y="235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59" name="Google Shape;1959;p132"/>
              <p:cNvSpPr/>
              <p:nvPr/>
            </p:nvSpPr>
            <p:spPr>
              <a:xfrm>
                <a:off x="4670" y="77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5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60" name="Google Shape;1960;p132"/>
              <p:cNvSpPr/>
              <p:nvPr/>
            </p:nvSpPr>
            <p:spPr>
              <a:xfrm>
                <a:off x="4670" y="86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6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61" name="Google Shape;1961;p132"/>
              <p:cNvSpPr/>
              <p:nvPr/>
            </p:nvSpPr>
            <p:spPr>
              <a:xfrm>
                <a:off x="4594" y="256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6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62" name="Google Shape;1962;p132"/>
              <p:cNvSpPr/>
              <p:nvPr/>
            </p:nvSpPr>
            <p:spPr>
              <a:xfrm>
                <a:off x="4670" y="138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63" name="Google Shape;1963;p132"/>
              <p:cNvSpPr/>
              <p:nvPr/>
            </p:nvSpPr>
            <p:spPr>
              <a:xfrm>
                <a:off x="4670" y="2441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61" y="61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64" name="Google Shape;1964;p132"/>
              <p:cNvSpPr/>
              <p:nvPr/>
            </p:nvSpPr>
            <p:spPr>
              <a:xfrm>
                <a:off x="4594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65" name="Google Shape;1965;p132"/>
              <p:cNvSpPr/>
              <p:nvPr/>
            </p:nvSpPr>
            <p:spPr>
              <a:xfrm>
                <a:off x="4670" y="68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61" y="66"/>
                    </a:lnTo>
                    <a:lnTo>
                      <a:pt x="77" y="31"/>
                    </a:lnTo>
                    <a:lnTo>
                      <a:pt x="6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66" name="Google Shape;1966;p132"/>
              <p:cNvSpPr/>
              <p:nvPr/>
            </p:nvSpPr>
            <p:spPr>
              <a:xfrm>
                <a:off x="4747" y="256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67" name="Google Shape;1967;p132"/>
              <p:cNvSpPr/>
              <p:nvPr/>
            </p:nvSpPr>
            <p:spPr>
              <a:xfrm>
                <a:off x="4823" y="252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68" name="Google Shape;1968;p132"/>
              <p:cNvSpPr/>
              <p:nvPr/>
            </p:nvSpPr>
            <p:spPr>
              <a:xfrm>
                <a:off x="4747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69" name="Google Shape;1969;p132"/>
              <p:cNvSpPr/>
              <p:nvPr/>
            </p:nvSpPr>
            <p:spPr>
              <a:xfrm>
                <a:off x="4823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70" name="Google Shape;1970;p132"/>
              <p:cNvSpPr/>
              <p:nvPr/>
            </p:nvSpPr>
            <p:spPr>
              <a:xfrm>
                <a:off x="4823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71" name="Google Shape;1971;p132"/>
              <p:cNvSpPr/>
              <p:nvPr/>
            </p:nvSpPr>
            <p:spPr>
              <a:xfrm>
                <a:off x="4823" y="235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72" name="Google Shape;1972;p132"/>
              <p:cNvSpPr/>
              <p:nvPr/>
            </p:nvSpPr>
            <p:spPr>
              <a:xfrm>
                <a:off x="4823" y="244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73" name="Google Shape;1973;p132"/>
              <p:cNvSpPr/>
              <p:nvPr/>
            </p:nvSpPr>
            <p:spPr>
              <a:xfrm>
                <a:off x="4823" y="217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74" name="Google Shape;1974;p132"/>
              <p:cNvSpPr/>
              <p:nvPr/>
            </p:nvSpPr>
            <p:spPr>
              <a:xfrm>
                <a:off x="4747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5" y="61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75" name="Google Shape;1975;p132"/>
              <p:cNvSpPr/>
              <p:nvPr/>
            </p:nvSpPr>
            <p:spPr>
              <a:xfrm>
                <a:off x="4747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76" name="Google Shape;1976;p132"/>
              <p:cNvSpPr/>
              <p:nvPr/>
            </p:nvSpPr>
            <p:spPr>
              <a:xfrm>
                <a:off x="4747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77" name="Google Shape;1977;p132"/>
              <p:cNvSpPr/>
              <p:nvPr/>
            </p:nvSpPr>
            <p:spPr>
              <a:xfrm>
                <a:off x="4747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0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78" name="Google Shape;1978;p132"/>
              <p:cNvSpPr/>
              <p:nvPr/>
            </p:nvSpPr>
            <p:spPr>
              <a:xfrm>
                <a:off x="4747" y="230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79" name="Google Shape;1979;p132"/>
              <p:cNvSpPr/>
              <p:nvPr/>
            </p:nvSpPr>
            <p:spPr>
              <a:xfrm>
                <a:off x="4747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6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80" name="Google Shape;1980;p132"/>
              <p:cNvSpPr/>
              <p:nvPr/>
            </p:nvSpPr>
            <p:spPr>
              <a:xfrm>
                <a:off x="4747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1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81" name="Google Shape;1981;p132"/>
              <p:cNvSpPr/>
              <p:nvPr/>
            </p:nvSpPr>
            <p:spPr>
              <a:xfrm>
                <a:off x="4747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82" name="Google Shape;1982;p132"/>
              <p:cNvSpPr/>
              <p:nvPr/>
            </p:nvSpPr>
            <p:spPr>
              <a:xfrm>
                <a:off x="4747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5" y="66"/>
                    </a:lnTo>
                    <a:lnTo>
                      <a:pt x="76" y="35"/>
                    </a:lnTo>
                    <a:lnTo>
                      <a:pt x="5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83" name="Google Shape;1983;p132"/>
              <p:cNvSpPr/>
              <p:nvPr/>
            </p:nvSpPr>
            <p:spPr>
              <a:xfrm>
                <a:off x="4823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84" name="Google Shape;1984;p132"/>
              <p:cNvSpPr/>
              <p:nvPr/>
            </p:nvSpPr>
            <p:spPr>
              <a:xfrm>
                <a:off x="3837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85" name="Google Shape;1985;p132"/>
              <p:cNvSpPr/>
              <p:nvPr/>
            </p:nvSpPr>
            <p:spPr>
              <a:xfrm>
                <a:off x="3837" y="55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86" name="Google Shape;1986;p132"/>
              <p:cNvSpPr/>
              <p:nvPr/>
            </p:nvSpPr>
            <p:spPr>
              <a:xfrm>
                <a:off x="3837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87" name="Google Shape;1987;p132"/>
              <p:cNvSpPr/>
              <p:nvPr/>
            </p:nvSpPr>
            <p:spPr>
              <a:xfrm>
                <a:off x="3837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88" name="Google Shape;1988;p132"/>
              <p:cNvSpPr/>
              <p:nvPr/>
            </p:nvSpPr>
            <p:spPr>
              <a:xfrm>
                <a:off x="3837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89" name="Google Shape;1989;p132"/>
              <p:cNvSpPr/>
              <p:nvPr/>
            </p:nvSpPr>
            <p:spPr>
              <a:xfrm>
                <a:off x="3837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90" name="Google Shape;1990;p132"/>
              <p:cNvSpPr/>
              <p:nvPr/>
            </p:nvSpPr>
            <p:spPr>
              <a:xfrm>
                <a:off x="3837" y="72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91" name="Google Shape;1991;p132"/>
              <p:cNvSpPr/>
              <p:nvPr/>
            </p:nvSpPr>
            <p:spPr>
              <a:xfrm>
                <a:off x="3837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92" name="Google Shape;1992;p132"/>
              <p:cNvSpPr/>
              <p:nvPr/>
            </p:nvSpPr>
            <p:spPr>
              <a:xfrm>
                <a:off x="3837" y="82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93" name="Google Shape;1993;p132"/>
              <p:cNvSpPr/>
              <p:nvPr/>
            </p:nvSpPr>
            <p:spPr>
              <a:xfrm>
                <a:off x="3837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94" name="Google Shape;1994;p132"/>
              <p:cNvSpPr/>
              <p:nvPr/>
            </p:nvSpPr>
            <p:spPr>
              <a:xfrm>
                <a:off x="3837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95" name="Google Shape;1995;p132"/>
              <p:cNvSpPr/>
              <p:nvPr/>
            </p:nvSpPr>
            <p:spPr>
              <a:xfrm>
                <a:off x="3837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96" name="Google Shape;1996;p132"/>
              <p:cNvSpPr/>
              <p:nvPr/>
            </p:nvSpPr>
            <p:spPr>
              <a:xfrm>
                <a:off x="3990" y="152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97" name="Google Shape;1997;p132"/>
              <p:cNvSpPr/>
              <p:nvPr/>
            </p:nvSpPr>
            <p:spPr>
              <a:xfrm>
                <a:off x="3837" y="187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98" name="Google Shape;1998;p132"/>
              <p:cNvSpPr/>
              <p:nvPr/>
            </p:nvSpPr>
            <p:spPr>
              <a:xfrm>
                <a:off x="3990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99" name="Google Shape;1999;p132"/>
              <p:cNvSpPr/>
              <p:nvPr/>
            </p:nvSpPr>
            <p:spPr>
              <a:xfrm>
                <a:off x="3913" y="174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00" name="Google Shape;2000;p132"/>
              <p:cNvSpPr/>
              <p:nvPr/>
            </p:nvSpPr>
            <p:spPr>
              <a:xfrm>
                <a:off x="3913" y="60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01" name="Google Shape;2001;p132"/>
              <p:cNvSpPr/>
              <p:nvPr/>
            </p:nvSpPr>
            <p:spPr>
              <a:xfrm>
                <a:off x="3913" y="68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02" name="Google Shape;2002;p132"/>
              <p:cNvSpPr/>
              <p:nvPr/>
            </p:nvSpPr>
            <p:spPr>
              <a:xfrm>
                <a:off x="3913" y="129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03" name="Google Shape;2003;p132"/>
              <p:cNvSpPr/>
              <p:nvPr/>
            </p:nvSpPr>
            <p:spPr>
              <a:xfrm>
                <a:off x="3913" y="138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04" name="Google Shape;2004;p132"/>
              <p:cNvSpPr/>
              <p:nvPr/>
            </p:nvSpPr>
            <p:spPr>
              <a:xfrm>
                <a:off x="3913" y="77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05" name="Google Shape;2005;p132"/>
              <p:cNvSpPr/>
              <p:nvPr/>
            </p:nvSpPr>
            <p:spPr>
              <a:xfrm>
                <a:off x="3913" y="156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06" name="Google Shape;2006;p132"/>
              <p:cNvSpPr/>
              <p:nvPr/>
            </p:nvSpPr>
            <p:spPr>
              <a:xfrm>
                <a:off x="3913" y="164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07" name="Google Shape;2007;p132"/>
              <p:cNvSpPr/>
              <p:nvPr/>
            </p:nvSpPr>
            <p:spPr>
              <a:xfrm>
                <a:off x="3913" y="147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08" name="Google Shape;2008;p132"/>
              <p:cNvSpPr/>
              <p:nvPr/>
            </p:nvSpPr>
            <p:spPr>
              <a:xfrm>
                <a:off x="3913" y="95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09" name="Google Shape;2009;p132"/>
              <p:cNvSpPr/>
              <p:nvPr/>
            </p:nvSpPr>
            <p:spPr>
              <a:xfrm>
                <a:off x="3913" y="86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10" name="Google Shape;2010;p132"/>
              <p:cNvSpPr/>
              <p:nvPr/>
            </p:nvSpPr>
            <p:spPr>
              <a:xfrm>
                <a:off x="3913" y="1125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11" name="Google Shape;2011;p132"/>
              <p:cNvSpPr/>
              <p:nvPr/>
            </p:nvSpPr>
            <p:spPr>
              <a:xfrm>
                <a:off x="3913" y="103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12" name="Google Shape;2012;p132"/>
              <p:cNvSpPr/>
              <p:nvPr/>
            </p:nvSpPr>
            <p:spPr>
              <a:xfrm>
                <a:off x="3913" y="1212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13" name="Google Shape;2013;p132"/>
              <p:cNvSpPr/>
              <p:nvPr/>
            </p:nvSpPr>
            <p:spPr>
              <a:xfrm>
                <a:off x="3761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14" name="Google Shape;2014;p132"/>
              <p:cNvSpPr/>
              <p:nvPr/>
            </p:nvSpPr>
            <p:spPr>
              <a:xfrm>
                <a:off x="3685" y="160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0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15" name="Google Shape;2015;p132"/>
              <p:cNvSpPr/>
              <p:nvPr/>
            </p:nvSpPr>
            <p:spPr>
              <a:xfrm>
                <a:off x="3761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16" name="Google Shape;2016;p132"/>
              <p:cNvSpPr/>
              <p:nvPr/>
            </p:nvSpPr>
            <p:spPr>
              <a:xfrm>
                <a:off x="3685" y="383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61" y="61"/>
                    </a:lnTo>
                    <a:lnTo>
                      <a:pt x="76" y="31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17" name="Google Shape;2017;p132"/>
              <p:cNvSpPr/>
              <p:nvPr/>
            </p:nvSpPr>
            <p:spPr>
              <a:xfrm>
                <a:off x="3685" y="64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61" y="66"/>
                    </a:lnTo>
                    <a:lnTo>
                      <a:pt x="76" y="35"/>
                    </a:lnTo>
                    <a:lnTo>
                      <a:pt x="61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18" name="Google Shape;2018;p132"/>
              <p:cNvSpPr/>
              <p:nvPr/>
            </p:nvSpPr>
            <p:spPr>
              <a:xfrm>
                <a:off x="3761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19" name="Google Shape;2019;p132"/>
              <p:cNvSpPr/>
              <p:nvPr/>
            </p:nvSpPr>
            <p:spPr>
              <a:xfrm>
                <a:off x="3761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20" name="Google Shape;2020;p132"/>
              <p:cNvSpPr/>
              <p:nvPr/>
            </p:nvSpPr>
            <p:spPr>
              <a:xfrm>
                <a:off x="3761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21" name="Google Shape;2021;p132"/>
              <p:cNvSpPr/>
              <p:nvPr/>
            </p:nvSpPr>
            <p:spPr>
              <a:xfrm>
                <a:off x="3761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22" name="Google Shape;2022;p132"/>
              <p:cNvSpPr/>
              <p:nvPr/>
            </p:nvSpPr>
            <p:spPr>
              <a:xfrm>
                <a:off x="3761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23" name="Google Shape;2023;p132"/>
              <p:cNvSpPr/>
              <p:nvPr/>
            </p:nvSpPr>
            <p:spPr>
              <a:xfrm>
                <a:off x="3761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24" name="Google Shape;2024;p132"/>
              <p:cNvSpPr/>
              <p:nvPr/>
            </p:nvSpPr>
            <p:spPr>
              <a:xfrm>
                <a:off x="3761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25" name="Google Shape;2025;p132"/>
              <p:cNvSpPr/>
              <p:nvPr/>
            </p:nvSpPr>
            <p:spPr>
              <a:xfrm>
                <a:off x="3837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26" name="Google Shape;2026;p132"/>
              <p:cNvSpPr/>
              <p:nvPr/>
            </p:nvSpPr>
            <p:spPr>
              <a:xfrm>
                <a:off x="3761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27" name="Google Shape;2027;p132"/>
              <p:cNvSpPr/>
              <p:nvPr/>
            </p:nvSpPr>
            <p:spPr>
              <a:xfrm>
                <a:off x="3761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28" name="Google Shape;2028;p132"/>
              <p:cNvSpPr/>
              <p:nvPr/>
            </p:nvSpPr>
            <p:spPr>
              <a:xfrm>
                <a:off x="3761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29" name="Google Shape;2029;p132"/>
              <p:cNvSpPr/>
              <p:nvPr/>
            </p:nvSpPr>
            <p:spPr>
              <a:xfrm>
                <a:off x="3761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30" name="Google Shape;2030;p132"/>
              <p:cNvSpPr/>
              <p:nvPr/>
            </p:nvSpPr>
            <p:spPr>
              <a:xfrm>
                <a:off x="3761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31" name="Google Shape;2031;p132"/>
              <p:cNvSpPr/>
              <p:nvPr/>
            </p:nvSpPr>
            <p:spPr>
              <a:xfrm>
                <a:off x="3837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32" name="Google Shape;2032;p132"/>
              <p:cNvSpPr/>
              <p:nvPr/>
            </p:nvSpPr>
            <p:spPr>
              <a:xfrm>
                <a:off x="3837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33" name="Google Shape;2033;p132"/>
              <p:cNvSpPr/>
              <p:nvPr/>
            </p:nvSpPr>
            <p:spPr>
              <a:xfrm>
                <a:off x="4142" y="29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34" name="Google Shape;2034;p132"/>
              <p:cNvSpPr/>
              <p:nvPr/>
            </p:nvSpPr>
            <p:spPr>
              <a:xfrm>
                <a:off x="4218" y="199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35" name="Google Shape;2035;p132"/>
              <p:cNvSpPr/>
              <p:nvPr/>
            </p:nvSpPr>
            <p:spPr>
              <a:xfrm>
                <a:off x="4218" y="191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36" name="Google Shape;2036;p132"/>
              <p:cNvSpPr/>
              <p:nvPr/>
            </p:nvSpPr>
            <p:spPr>
              <a:xfrm>
                <a:off x="4142" y="178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37" name="Google Shape;2037;p132"/>
              <p:cNvSpPr/>
              <p:nvPr/>
            </p:nvSpPr>
            <p:spPr>
              <a:xfrm>
                <a:off x="4142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38" name="Google Shape;2038;p132"/>
              <p:cNvSpPr/>
              <p:nvPr/>
            </p:nvSpPr>
            <p:spPr>
              <a:xfrm>
                <a:off x="4218" y="182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39" name="Google Shape;2039;p132"/>
              <p:cNvSpPr/>
              <p:nvPr/>
            </p:nvSpPr>
            <p:spPr>
              <a:xfrm>
                <a:off x="4218" y="164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40" name="Google Shape;2040;p132"/>
              <p:cNvSpPr/>
              <p:nvPr/>
            </p:nvSpPr>
            <p:spPr>
              <a:xfrm>
                <a:off x="4218" y="60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41" name="Google Shape;2041;p132"/>
              <p:cNvSpPr/>
              <p:nvPr/>
            </p:nvSpPr>
            <p:spPr>
              <a:xfrm>
                <a:off x="4218" y="51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42" name="Google Shape;2042;p132"/>
              <p:cNvSpPr/>
              <p:nvPr/>
            </p:nvSpPr>
            <p:spPr>
              <a:xfrm>
                <a:off x="4218" y="68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43" name="Google Shape;2043;p132"/>
              <p:cNvSpPr/>
              <p:nvPr/>
            </p:nvSpPr>
            <p:spPr>
              <a:xfrm>
                <a:off x="4218" y="174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44" name="Google Shape;2044;p132"/>
              <p:cNvSpPr/>
              <p:nvPr/>
            </p:nvSpPr>
            <p:spPr>
              <a:xfrm>
                <a:off x="4218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45" name="Google Shape;2045;p132"/>
              <p:cNvSpPr/>
              <p:nvPr/>
            </p:nvSpPr>
            <p:spPr>
              <a:xfrm>
                <a:off x="4218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46" name="Google Shape;2046;p132"/>
              <p:cNvSpPr/>
              <p:nvPr/>
            </p:nvSpPr>
            <p:spPr>
              <a:xfrm>
                <a:off x="4218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47" name="Google Shape;2047;p132"/>
              <p:cNvSpPr/>
              <p:nvPr/>
            </p:nvSpPr>
            <p:spPr>
              <a:xfrm>
                <a:off x="4218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48" name="Google Shape;2048;p132"/>
              <p:cNvSpPr/>
              <p:nvPr/>
            </p:nvSpPr>
            <p:spPr>
              <a:xfrm>
                <a:off x="4218" y="86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49" name="Google Shape;2049;p132"/>
              <p:cNvSpPr/>
              <p:nvPr/>
            </p:nvSpPr>
            <p:spPr>
              <a:xfrm>
                <a:off x="4218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50" name="Google Shape;2050;p132"/>
              <p:cNvSpPr/>
              <p:nvPr/>
            </p:nvSpPr>
            <p:spPr>
              <a:xfrm>
                <a:off x="4218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51" name="Google Shape;2051;p132"/>
              <p:cNvSpPr/>
              <p:nvPr/>
            </p:nvSpPr>
            <p:spPr>
              <a:xfrm>
                <a:off x="4218" y="77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5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52" name="Google Shape;2052;p132"/>
              <p:cNvSpPr/>
              <p:nvPr/>
            </p:nvSpPr>
            <p:spPr>
              <a:xfrm>
                <a:off x="4218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53" name="Google Shape;2053;p132"/>
              <p:cNvSpPr/>
              <p:nvPr/>
            </p:nvSpPr>
            <p:spPr>
              <a:xfrm>
                <a:off x="4218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1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54" name="Google Shape;2054;p132"/>
              <p:cNvSpPr/>
              <p:nvPr/>
            </p:nvSpPr>
            <p:spPr>
              <a:xfrm>
                <a:off x="4294" y="729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55" name="Google Shape;2055;p132"/>
              <p:cNvSpPr/>
              <p:nvPr/>
            </p:nvSpPr>
            <p:spPr>
              <a:xfrm>
                <a:off x="4294" y="134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56" name="Google Shape;2056;p132"/>
              <p:cNvSpPr/>
              <p:nvPr/>
            </p:nvSpPr>
            <p:spPr>
              <a:xfrm>
                <a:off x="4294" y="187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16" y="0"/>
                    </a:moveTo>
                    <a:lnTo>
                      <a:pt x="0" y="31"/>
                    </a:lnTo>
                    <a:lnTo>
                      <a:pt x="16" y="61"/>
                    </a:lnTo>
                    <a:lnTo>
                      <a:pt x="56" y="61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57" name="Google Shape;2057;p132"/>
              <p:cNvSpPr/>
              <p:nvPr/>
            </p:nvSpPr>
            <p:spPr>
              <a:xfrm>
                <a:off x="4218" y="42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1" y="0"/>
                    </a:moveTo>
                    <a:lnTo>
                      <a:pt x="0" y="36"/>
                    </a:lnTo>
                    <a:lnTo>
                      <a:pt x="21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58" name="Google Shape;2058;p132"/>
              <p:cNvSpPr/>
              <p:nvPr/>
            </p:nvSpPr>
            <p:spPr>
              <a:xfrm>
                <a:off x="4294" y="178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59" name="Google Shape;2059;p132"/>
              <p:cNvSpPr/>
              <p:nvPr/>
            </p:nvSpPr>
            <p:spPr>
              <a:xfrm>
                <a:off x="4294" y="143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60" name="Google Shape;2060;p132"/>
              <p:cNvSpPr/>
              <p:nvPr/>
            </p:nvSpPr>
            <p:spPr>
              <a:xfrm>
                <a:off x="4294" y="1522"/>
                <a:ext cx="77" cy="61"/>
              </a:xfrm>
              <a:custGeom>
                <a:rect b="b" l="l" r="r" t="t"/>
                <a:pathLst>
                  <a:path extrusionOk="0" h="61" w="77">
                    <a:moveTo>
                      <a:pt x="16" y="0"/>
                    </a:moveTo>
                    <a:lnTo>
                      <a:pt x="0" y="30"/>
                    </a:lnTo>
                    <a:lnTo>
                      <a:pt x="16" y="61"/>
                    </a:lnTo>
                    <a:lnTo>
                      <a:pt x="56" y="61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61" name="Google Shape;2061;p132"/>
              <p:cNvSpPr/>
              <p:nvPr/>
            </p:nvSpPr>
            <p:spPr>
              <a:xfrm>
                <a:off x="4294" y="1694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62" name="Google Shape;2062;p132"/>
              <p:cNvSpPr/>
              <p:nvPr/>
            </p:nvSpPr>
            <p:spPr>
              <a:xfrm>
                <a:off x="4294" y="1608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63" name="Google Shape;2063;p132"/>
              <p:cNvSpPr/>
              <p:nvPr/>
            </p:nvSpPr>
            <p:spPr>
              <a:xfrm>
                <a:off x="4218" y="2091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1" y="0"/>
                    </a:moveTo>
                    <a:lnTo>
                      <a:pt x="0" y="30"/>
                    </a:lnTo>
                    <a:lnTo>
                      <a:pt x="21" y="61"/>
                    </a:lnTo>
                    <a:lnTo>
                      <a:pt x="56" y="61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64" name="Google Shape;2064;p132"/>
              <p:cNvSpPr/>
              <p:nvPr/>
            </p:nvSpPr>
            <p:spPr>
              <a:xfrm>
                <a:off x="4294" y="99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6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6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65" name="Google Shape;2065;p132"/>
              <p:cNvSpPr/>
              <p:nvPr/>
            </p:nvSpPr>
            <p:spPr>
              <a:xfrm>
                <a:off x="4294" y="90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66" name="Google Shape;2066;p132"/>
              <p:cNvSpPr/>
              <p:nvPr/>
            </p:nvSpPr>
            <p:spPr>
              <a:xfrm>
                <a:off x="4294" y="108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67" name="Google Shape;2067;p132"/>
              <p:cNvSpPr/>
              <p:nvPr/>
            </p:nvSpPr>
            <p:spPr>
              <a:xfrm>
                <a:off x="4294" y="1171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68" name="Google Shape;2068;p132"/>
              <p:cNvSpPr/>
              <p:nvPr/>
            </p:nvSpPr>
            <p:spPr>
              <a:xfrm>
                <a:off x="4294" y="82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69" name="Google Shape;2069;p132"/>
              <p:cNvSpPr/>
              <p:nvPr/>
            </p:nvSpPr>
            <p:spPr>
              <a:xfrm>
                <a:off x="4294" y="470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0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0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70" name="Google Shape;2070;p132"/>
              <p:cNvSpPr/>
              <p:nvPr/>
            </p:nvSpPr>
            <p:spPr>
              <a:xfrm>
                <a:off x="4294" y="1257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71" name="Google Shape;2071;p132"/>
              <p:cNvSpPr/>
              <p:nvPr/>
            </p:nvSpPr>
            <p:spPr>
              <a:xfrm>
                <a:off x="4294" y="556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1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1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72" name="Google Shape;2072;p132"/>
              <p:cNvSpPr/>
              <p:nvPr/>
            </p:nvSpPr>
            <p:spPr>
              <a:xfrm>
                <a:off x="4294" y="643"/>
                <a:ext cx="77" cy="66"/>
              </a:xfrm>
              <a:custGeom>
                <a:rect b="b" l="l" r="r" t="t"/>
                <a:pathLst>
                  <a:path extrusionOk="0" h="66" w="77">
                    <a:moveTo>
                      <a:pt x="16" y="0"/>
                    </a:moveTo>
                    <a:lnTo>
                      <a:pt x="0" y="35"/>
                    </a:lnTo>
                    <a:lnTo>
                      <a:pt x="16" y="66"/>
                    </a:lnTo>
                    <a:lnTo>
                      <a:pt x="56" y="66"/>
                    </a:lnTo>
                    <a:lnTo>
                      <a:pt x="77" y="35"/>
                    </a:lnTo>
                    <a:lnTo>
                      <a:pt x="5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73" name="Google Shape;2073;p132"/>
              <p:cNvSpPr/>
              <p:nvPr/>
            </p:nvSpPr>
            <p:spPr>
              <a:xfrm>
                <a:off x="3990" y="143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74" name="Google Shape;2074;p132"/>
              <p:cNvSpPr/>
              <p:nvPr/>
            </p:nvSpPr>
            <p:spPr>
              <a:xfrm>
                <a:off x="4066" y="1476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75" name="Google Shape;2075;p132"/>
              <p:cNvSpPr/>
              <p:nvPr/>
            </p:nvSpPr>
            <p:spPr>
              <a:xfrm>
                <a:off x="4066" y="156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76" name="Google Shape;2076;p132"/>
              <p:cNvSpPr/>
              <p:nvPr/>
            </p:nvSpPr>
            <p:spPr>
              <a:xfrm>
                <a:off x="4066" y="138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77" name="Google Shape;2077;p132"/>
              <p:cNvSpPr/>
              <p:nvPr/>
            </p:nvSpPr>
            <p:spPr>
              <a:xfrm>
                <a:off x="4066" y="1125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78" name="Google Shape;2078;p132"/>
              <p:cNvSpPr/>
              <p:nvPr/>
            </p:nvSpPr>
            <p:spPr>
              <a:xfrm>
                <a:off x="4066" y="1039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79" name="Google Shape;2079;p132"/>
              <p:cNvSpPr/>
              <p:nvPr/>
            </p:nvSpPr>
            <p:spPr>
              <a:xfrm>
                <a:off x="4066" y="952"/>
                <a:ext cx="76" cy="61"/>
              </a:xfrm>
              <a:custGeom>
                <a:rect b="b" l="l" r="r" t="t"/>
                <a:pathLst>
                  <a:path extrusionOk="0" h="61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1"/>
                    </a:lnTo>
                    <a:lnTo>
                      <a:pt x="56" y="61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80" name="Google Shape;2080;p132"/>
              <p:cNvSpPr/>
              <p:nvPr/>
            </p:nvSpPr>
            <p:spPr>
              <a:xfrm>
                <a:off x="4066" y="1298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81" name="Google Shape;2081;p132"/>
              <p:cNvSpPr/>
              <p:nvPr/>
            </p:nvSpPr>
            <p:spPr>
              <a:xfrm>
                <a:off x="4066" y="1212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82" name="Google Shape;2082;p132"/>
              <p:cNvSpPr/>
              <p:nvPr/>
            </p:nvSpPr>
            <p:spPr>
              <a:xfrm>
                <a:off x="3990" y="47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83" name="Google Shape;2083;p132"/>
              <p:cNvSpPr/>
              <p:nvPr/>
            </p:nvSpPr>
            <p:spPr>
              <a:xfrm>
                <a:off x="3990" y="169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84" name="Google Shape;2084;p132"/>
              <p:cNvSpPr/>
              <p:nvPr/>
            </p:nvSpPr>
            <p:spPr>
              <a:xfrm>
                <a:off x="3990" y="1344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85" name="Google Shape;2085;p132"/>
              <p:cNvSpPr/>
              <p:nvPr/>
            </p:nvSpPr>
            <p:spPr>
              <a:xfrm>
                <a:off x="3990" y="1171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86" name="Google Shape;2086;p132"/>
              <p:cNvSpPr/>
              <p:nvPr/>
            </p:nvSpPr>
            <p:spPr>
              <a:xfrm>
                <a:off x="3990" y="1080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5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5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87" name="Google Shape;2087;p132"/>
              <p:cNvSpPr/>
              <p:nvPr/>
            </p:nvSpPr>
            <p:spPr>
              <a:xfrm>
                <a:off x="3990" y="125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1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1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88" name="Google Shape;2088;p132"/>
              <p:cNvSpPr/>
              <p:nvPr/>
            </p:nvSpPr>
            <p:spPr>
              <a:xfrm>
                <a:off x="3990" y="993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6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6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89" name="Google Shape;2089;p132"/>
              <p:cNvSpPr/>
              <p:nvPr/>
            </p:nvSpPr>
            <p:spPr>
              <a:xfrm>
                <a:off x="3990" y="907"/>
                <a:ext cx="76" cy="66"/>
              </a:xfrm>
              <a:custGeom>
                <a:rect b="b" l="l" r="r" t="t"/>
                <a:pathLst>
                  <a:path extrusionOk="0" h="66" w="76">
                    <a:moveTo>
                      <a:pt x="20" y="0"/>
                    </a:moveTo>
                    <a:lnTo>
                      <a:pt x="0" y="30"/>
                    </a:lnTo>
                    <a:lnTo>
                      <a:pt x="20" y="66"/>
                    </a:lnTo>
                    <a:lnTo>
                      <a:pt x="56" y="66"/>
                    </a:lnTo>
                    <a:lnTo>
                      <a:pt x="76" y="30"/>
                    </a:lnTo>
                    <a:lnTo>
                      <a:pt x="5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1">
                  <a:alpha val="1372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sp>
          <p:nvSpPr>
            <p:cNvPr id="2090" name="Google Shape;2090;p132"/>
            <p:cNvSpPr/>
            <p:nvPr/>
          </p:nvSpPr>
          <p:spPr>
            <a:xfrm>
              <a:off x="3990" y="643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91" name="Google Shape;2091;p132"/>
            <p:cNvSpPr/>
            <p:nvPr/>
          </p:nvSpPr>
          <p:spPr>
            <a:xfrm>
              <a:off x="3990" y="556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92" name="Google Shape;2092;p132"/>
            <p:cNvSpPr/>
            <p:nvPr/>
          </p:nvSpPr>
          <p:spPr>
            <a:xfrm>
              <a:off x="3990" y="82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93" name="Google Shape;2093;p132"/>
            <p:cNvSpPr/>
            <p:nvPr/>
          </p:nvSpPr>
          <p:spPr>
            <a:xfrm>
              <a:off x="3990" y="729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94" name="Google Shape;2094;p132"/>
            <p:cNvSpPr/>
            <p:nvPr/>
          </p:nvSpPr>
          <p:spPr>
            <a:xfrm>
              <a:off x="4066" y="861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6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95" name="Google Shape;2095;p132"/>
            <p:cNvSpPr/>
            <p:nvPr/>
          </p:nvSpPr>
          <p:spPr>
            <a:xfrm>
              <a:off x="4142" y="108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96" name="Google Shape;2096;p132"/>
            <p:cNvSpPr/>
            <p:nvPr/>
          </p:nvSpPr>
          <p:spPr>
            <a:xfrm>
              <a:off x="4142" y="729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97" name="Google Shape;2097;p132"/>
            <p:cNvSpPr/>
            <p:nvPr/>
          </p:nvSpPr>
          <p:spPr>
            <a:xfrm>
              <a:off x="4142" y="82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98" name="Google Shape;2098;p132"/>
            <p:cNvSpPr/>
            <p:nvPr/>
          </p:nvSpPr>
          <p:spPr>
            <a:xfrm>
              <a:off x="4142" y="907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0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0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99" name="Google Shape;2099;p132"/>
            <p:cNvSpPr/>
            <p:nvPr/>
          </p:nvSpPr>
          <p:spPr>
            <a:xfrm>
              <a:off x="4142" y="1171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0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0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00" name="Google Shape;2100;p132"/>
            <p:cNvSpPr/>
            <p:nvPr/>
          </p:nvSpPr>
          <p:spPr>
            <a:xfrm>
              <a:off x="4142" y="993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6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01" name="Google Shape;2101;p132"/>
            <p:cNvSpPr/>
            <p:nvPr/>
          </p:nvSpPr>
          <p:spPr>
            <a:xfrm>
              <a:off x="4142" y="643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02" name="Google Shape;2102;p132"/>
            <p:cNvSpPr/>
            <p:nvPr/>
          </p:nvSpPr>
          <p:spPr>
            <a:xfrm>
              <a:off x="4142" y="556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03" name="Google Shape;2103;p132"/>
            <p:cNvSpPr/>
            <p:nvPr/>
          </p:nvSpPr>
          <p:spPr>
            <a:xfrm>
              <a:off x="4066" y="1649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04" name="Google Shape;2104;p132"/>
            <p:cNvSpPr/>
            <p:nvPr/>
          </p:nvSpPr>
          <p:spPr>
            <a:xfrm>
              <a:off x="4066" y="424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6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05" name="Google Shape;2105;p132"/>
            <p:cNvSpPr/>
            <p:nvPr/>
          </p:nvSpPr>
          <p:spPr>
            <a:xfrm>
              <a:off x="4142" y="1522"/>
              <a:ext cx="76" cy="61"/>
            </a:xfrm>
            <a:custGeom>
              <a:rect b="b" l="l" r="r" t="t"/>
              <a:pathLst>
                <a:path extrusionOk="0" h="61" w="76">
                  <a:moveTo>
                    <a:pt x="20" y="0"/>
                  </a:moveTo>
                  <a:lnTo>
                    <a:pt x="0" y="30"/>
                  </a:lnTo>
                  <a:lnTo>
                    <a:pt x="20" y="61"/>
                  </a:lnTo>
                  <a:lnTo>
                    <a:pt x="56" y="61"/>
                  </a:lnTo>
                  <a:lnTo>
                    <a:pt x="76" y="30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06" name="Google Shape;2106;p132"/>
            <p:cNvSpPr/>
            <p:nvPr/>
          </p:nvSpPr>
          <p:spPr>
            <a:xfrm>
              <a:off x="4142" y="1344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07" name="Google Shape;2107;p132"/>
            <p:cNvSpPr/>
            <p:nvPr/>
          </p:nvSpPr>
          <p:spPr>
            <a:xfrm>
              <a:off x="4142" y="1694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08" name="Google Shape;2108;p132"/>
            <p:cNvSpPr/>
            <p:nvPr/>
          </p:nvSpPr>
          <p:spPr>
            <a:xfrm>
              <a:off x="4142" y="143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6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09" name="Google Shape;2109;p132"/>
            <p:cNvSpPr/>
            <p:nvPr/>
          </p:nvSpPr>
          <p:spPr>
            <a:xfrm>
              <a:off x="4142" y="1608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0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0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10" name="Google Shape;2110;p132"/>
            <p:cNvSpPr/>
            <p:nvPr/>
          </p:nvSpPr>
          <p:spPr>
            <a:xfrm>
              <a:off x="4142" y="1257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11" name="Google Shape;2111;p132"/>
            <p:cNvSpPr/>
            <p:nvPr/>
          </p:nvSpPr>
          <p:spPr>
            <a:xfrm>
              <a:off x="4066" y="775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12" name="Google Shape;2112;p132"/>
            <p:cNvSpPr/>
            <p:nvPr/>
          </p:nvSpPr>
          <p:spPr>
            <a:xfrm>
              <a:off x="4066" y="51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6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13" name="Google Shape;2113;p132"/>
            <p:cNvSpPr/>
            <p:nvPr/>
          </p:nvSpPr>
          <p:spPr>
            <a:xfrm>
              <a:off x="4066" y="602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0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0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14" name="Google Shape;2114;p132"/>
            <p:cNvSpPr/>
            <p:nvPr/>
          </p:nvSpPr>
          <p:spPr>
            <a:xfrm>
              <a:off x="4066" y="688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15" name="Google Shape;2115;p132"/>
            <p:cNvSpPr/>
            <p:nvPr/>
          </p:nvSpPr>
          <p:spPr>
            <a:xfrm>
              <a:off x="957" y="643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5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16" name="Google Shape;2116;p132"/>
            <p:cNvSpPr/>
            <p:nvPr/>
          </p:nvSpPr>
          <p:spPr>
            <a:xfrm>
              <a:off x="957" y="47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0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0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17" name="Google Shape;2117;p132"/>
            <p:cNvSpPr/>
            <p:nvPr/>
          </p:nvSpPr>
          <p:spPr>
            <a:xfrm>
              <a:off x="1338" y="251"/>
              <a:ext cx="76" cy="66"/>
            </a:xfrm>
            <a:custGeom>
              <a:rect b="b" l="l" r="r" t="t"/>
              <a:pathLst>
                <a:path extrusionOk="0" h="66" w="76">
                  <a:moveTo>
                    <a:pt x="15" y="0"/>
                  </a:moveTo>
                  <a:lnTo>
                    <a:pt x="0" y="31"/>
                  </a:lnTo>
                  <a:lnTo>
                    <a:pt x="15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18" name="Google Shape;2118;p132"/>
            <p:cNvSpPr/>
            <p:nvPr/>
          </p:nvSpPr>
          <p:spPr>
            <a:xfrm>
              <a:off x="1262" y="556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66"/>
                  </a:move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lnTo>
                    <a:pt x="0" y="31"/>
                  </a:lnTo>
                  <a:lnTo>
                    <a:pt x="20" y="66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19" name="Google Shape;2119;p132"/>
            <p:cNvSpPr/>
            <p:nvPr/>
          </p:nvSpPr>
          <p:spPr>
            <a:xfrm>
              <a:off x="1490" y="338"/>
              <a:ext cx="72" cy="66"/>
            </a:xfrm>
            <a:custGeom>
              <a:rect b="b" l="l" r="r" t="t"/>
              <a:pathLst>
                <a:path extrusionOk="0" h="66" w="72">
                  <a:moveTo>
                    <a:pt x="16" y="0"/>
                  </a:moveTo>
                  <a:lnTo>
                    <a:pt x="0" y="30"/>
                  </a:lnTo>
                  <a:lnTo>
                    <a:pt x="16" y="66"/>
                  </a:lnTo>
                  <a:lnTo>
                    <a:pt x="56" y="66"/>
                  </a:lnTo>
                  <a:lnTo>
                    <a:pt x="72" y="30"/>
                  </a:lnTo>
                  <a:lnTo>
                    <a:pt x="5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20" name="Google Shape;2120;p132"/>
            <p:cNvSpPr/>
            <p:nvPr/>
          </p:nvSpPr>
          <p:spPr>
            <a:xfrm>
              <a:off x="1033" y="510"/>
              <a:ext cx="76" cy="66"/>
            </a:xfrm>
            <a:custGeom>
              <a:rect b="b" l="l" r="r" t="t"/>
              <a:pathLst>
                <a:path extrusionOk="0" h="66" w="76">
                  <a:moveTo>
                    <a:pt x="21" y="66"/>
                  </a:move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1" y="0"/>
                  </a:lnTo>
                  <a:lnTo>
                    <a:pt x="0" y="36"/>
                  </a:lnTo>
                  <a:lnTo>
                    <a:pt x="21" y="66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21" name="Google Shape;2121;p132"/>
            <p:cNvSpPr/>
            <p:nvPr/>
          </p:nvSpPr>
          <p:spPr>
            <a:xfrm>
              <a:off x="1262" y="206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66"/>
                  </a:moveTo>
                  <a:lnTo>
                    <a:pt x="56" y="66"/>
                  </a:lnTo>
                  <a:lnTo>
                    <a:pt x="76" y="35"/>
                  </a:lnTo>
                  <a:lnTo>
                    <a:pt x="56" y="0"/>
                  </a:lnTo>
                  <a:lnTo>
                    <a:pt x="20" y="0"/>
                  </a:lnTo>
                  <a:lnTo>
                    <a:pt x="0" y="35"/>
                  </a:lnTo>
                  <a:lnTo>
                    <a:pt x="20" y="66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22" name="Google Shape;2122;p132"/>
            <p:cNvSpPr/>
            <p:nvPr/>
          </p:nvSpPr>
          <p:spPr>
            <a:xfrm>
              <a:off x="1186" y="510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6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6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23" name="Google Shape;2123;p132"/>
            <p:cNvSpPr/>
            <p:nvPr/>
          </p:nvSpPr>
          <p:spPr>
            <a:xfrm>
              <a:off x="805" y="556"/>
              <a:ext cx="76" cy="66"/>
            </a:xfrm>
            <a:custGeom>
              <a:rect b="b" l="l" r="r" t="t"/>
              <a:pathLst>
                <a:path extrusionOk="0" h="66" w="76">
                  <a:moveTo>
                    <a:pt x="20" y="0"/>
                  </a:moveTo>
                  <a:lnTo>
                    <a:pt x="0" y="31"/>
                  </a:lnTo>
                  <a:lnTo>
                    <a:pt x="20" y="66"/>
                  </a:lnTo>
                  <a:lnTo>
                    <a:pt x="56" y="66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24" name="Google Shape;2124;p132"/>
            <p:cNvSpPr/>
            <p:nvPr/>
          </p:nvSpPr>
          <p:spPr>
            <a:xfrm>
              <a:off x="2928" y="383"/>
              <a:ext cx="76" cy="61"/>
            </a:xfrm>
            <a:custGeom>
              <a:rect b="b" l="l" r="r" t="t"/>
              <a:pathLst>
                <a:path extrusionOk="0" h="61" w="76">
                  <a:moveTo>
                    <a:pt x="20" y="0"/>
                  </a:moveTo>
                  <a:lnTo>
                    <a:pt x="0" y="31"/>
                  </a:lnTo>
                  <a:lnTo>
                    <a:pt x="20" y="61"/>
                  </a:lnTo>
                  <a:lnTo>
                    <a:pt x="56" y="61"/>
                  </a:lnTo>
                  <a:lnTo>
                    <a:pt x="76" y="31"/>
                  </a:lnTo>
                  <a:lnTo>
                    <a:pt x="5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1">
                <a:alpha val="1372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125" name="Google Shape;2125;p132"/>
          <p:cNvSpPr txBox="1"/>
          <p:nvPr>
            <p:ph idx="1" type="body"/>
          </p:nvPr>
        </p:nvSpPr>
        <p:spPr>
          <a:xfrm>
            <a:off x="718820" y="739824"/>
            <a:ext cx="6972300" cy="232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b="1" sz="4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26" name="Google Shape;2126;p132"/>
          <p:cNvSpPr txBox="1"/>
          <p:nvPr>
            <p:ph idx="2" type="body"/>
          </p:nvPr>
        </p:nvSpPr>
        <p:spPr>
          <a:xfrm>
            <a:off x="718820" y="3177336"/>
            <a:ext cx="51867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None/>
              <a:defRPr b="0" sz="2400">
                <a:solidFill>
                  <a:srgbClr val="47B2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127" name="Google Shape;2127;p1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497" cy="232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center">
  <p:cSld name="Transition center">
    <p:spTree>
      <p:nvGrpSpPr>
        <p:cNvPr id="2128" name="Shape 2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" name="Google Shape;2129;p133"/>
          <p:cNvSpPr/>
          <p:nvPr/>
        </p:nvSpPr>
        <p:spPr>
          <a:xfrm>
            <a:off x="0" y="0"/>
            <a:ext cx="9144000" cy="5157000"/>
          </a:xfrm>
          <a:prstGeom prst="rect">
            <a:avLst/>
          </a:prstGeom>
          <a:solidFill>
            <a:srgbClr val="0077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30" name="Google Shape;2130;p133"/>
          <p:cNvPicPr preferRelativeResize="0"/>
          <p:nvPr/>
        </p:nvPicPr>
        <p:blipFill rotWithShape="1">
          <a:blip r:embed="rId2">
            <a:alphaModFix/>
          </a:blip>
          <a:srcRect b="0" l="3462" r="3460" t="0"/>
          <a:stretch/>
        </p:blipFill>
        <p:spPr>
          <a:xfrm>
            <a:off x="0" y="8821"/>
            <a:ext cx="9144000" cy="5141719"/>
          </a:xfrm>
          <a:prstGeom prst="rect">
            <a:avLst/>
          </a:prstGeom>
          <a:noFill/>
          <a:ln>
            <a:noFill/>
          </a:ln>
        </p:spPr>
      </p:pic>
      <p:sp>
        <p:nvSpPr>
          <p:cNvPr id="2131" name="Google Shape;2131;p133"/>
          <p:cNvSpPr txBox="1"/>
          <p:nvPr>
            <p:ph type="title"/>
          </p:nvPr>
        </p:nvSpPr>
        <p:spPr>
          <a:xfrm>
            <a:off x="647700" y="1414112"/>
            <a:ext cx="7848600" cy="23199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0" spcFirstLastPara="1" rIns="0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132" name="Google Shape;2132;p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8150" y="4729700"/>
            <a:ext cx="676497" cy="232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2133" name="Shape 2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4" name="Google Shape;2134;p134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Caption 2">
  <p:cSld name="Image with Caption 2">
    <p:spTree>
      <p:nvGrpSpPr>
        <p:cNvPr id="2135" name="Shape 2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6" name="Google Shape;2136;p135"/>
          <p:cNvSpPr/>
          <p:nvPr>
            <p:ph idx="2" type="pic"/>
          </p:nvPr>
        </p:nvSpPr>
        <p:spPr>
          <a:xfrm>
            <a:off x="4570412" y="0"/>
            <a:ext cx="4573500" cy="5148300"/>
          </a:xfrm>
          <a:prstGeom prst="rect">
            <a:avLst/>
          </a:prstGeom>
          <a:noFill/>
          <a:ln>
            <a:noFill/>
          </a:ln>
        </p:spPr>
      </p:sp>
      <p:sp>
        <p:nvSpPr>
          <p:cNvPr id="2137" name="Google Shape;2137;p135"/>
          <p:cNvSpPr txBox="1"/>
          <p:nvPr>
            <p:ph idx="1" type="body"/>
          </p:nvPr>
        </p:nvSpPr>
        <p:spPr>
          <a:xfrm>
            <a:off x="485036" y="625417"/>
            <a:ext cx="35880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3"/>
          <p:cNvSpPr txBox="1"/>
          <p:nvPr>
            <p:ph type="title"/>
          </p:nvPr>
        </p:nvSpPr>
        <p:spPr>
          <a:xfrm>
            <a:off x="685494" y="1433070"/>
            <a:ext cx="4101600" cy="14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2" name="Google Shape;52;p93"/>
          <p:cNvSpPr txBox="1"/>
          <p:nvPr>
            <p:ph idx="2" type="title"/>
          </p:nvPr>
        </p:nvSpPr>
        <p:spPr>
          <a:xfrm>
            <a:off x="685494" y="2806595"/>
            <a:ext cx="4101600" cy="14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Caption 3">
  <p:cSld name="Image with Caption 3">
    <p:spTree>
      <p:nvGrpSpPr>
        <p:cNvPr id="2138" name="Shape 2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9" name="Google Shape;2139;p136"/>
          <p:cNvSpPr/>
          <p:nvPr>
            <p:ph idx="2" type="pic"/>
          </p:nvPr>
        </p:nvSpPr>
        <p:spPr>
          <a:xfrm>
            <a:off x="4570412" y="0"/>
            <a:ext cx="4573500" cy="5148300"/>
          </a:xfrm>
          <a:prstGeom prst="rect">
            <a:avLst/>
          </a:prstGeom>
          <a:noFill/>
          <a:ln>
            <a:noFill/>
          </a:ln>
        </p:spPr>
      </p:sp>
      <p:sp>
        <p:nvSpPr>
          <p:cNvPr id="2140" name="Google Shape;2140;p136"/>
          <p:cNvSpPr txBox="1"/>
          <p:nvPr>
            <p:ph idx="1" type="body"/>
          </p:nvPr>
        </p:nvSpPr>
        <p:spPr>
          <a:xfrm>
            <a:off x="443048" y="340572"/>
            <a:ext cx="3765900" cy="75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41" name="Google Shape;2141;p136"/>
          <p:cNvSpPr txBox="1"/>
          <p:nvPr>
            <p:ph idx="3" type="body"/>
          </p:nvPr>
        </p:nvSpPr>
        <p:spPr>
          <a:xfrm>
            <a:off x="443048" y="1093593"/>
            <a:ext cx="37659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42" name="Google Shape;2142;p136"/>
          <p:cNvSpPr txBox="1"/>
          <p:nvPr>
            <p:ph idx="4" type="body"/>
          </p:nvPr>
        </p:nvSpPr>
        <p:spPr>
          <a:xfrm>
            <a:off x="448550" y="1559654"/>
            <a:ext cx="3768900" cy="29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indent="-304800" lvl="1" marL="914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–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indent="-29845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 sz="1100">
                <a:latin typeface="Open Sans"/>
                <a:ea typeface="Open Sans"/>
                <a:cs typeface="Open Sans"/>
                <a:sym typeface="Open Sans"/>
              </a:defRPr>
            </a:lvl3pPr>
            <a:lvl4pPr indent="-29845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–"/>
              <a:defRPr sz="1100"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Caption 4">
  <p:cSld name="Image with Caption 4">
    <p:spTree>
      <p:nvGrpSpPr>
        <p:cNvPr id="2143" name="Shape 2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4" name="Google Shape;2144;p137"/>
          <p:cNvSpPr/>
          <p:nvPr/>
        </p:nvSpPr>
        <p:spPr>
          <a:xfrm>
            <a:off x="4572000" y="2381"/>
            <a:ext cx="4572000" cy="5154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45" name="Google Shape;2145;p137"/>
          <p:cNvSpPr/>
          <p:nvPr>
            <p:ph idx="2" type="pic"/>
          </p:nvPr>
        </p:nvSpPr>
        <p:spPr>
          <a:xfrm>
            <a:off x="4570412" y="0"/>
            <a:ext cx="4573500" cy="5148300"/>
          </a:xfrm>
          <a:prstGeom prst="rect">
            <a:avLst/>
          </a:prstGeom>
          <a:noFill/>
          <a:ln>
            <a:noFill/>
          </a:ln>
        </p:spPr>
      </p:sp>
      <p:sp>
        <p:nvSpPr>
          <p:cNvPr id="2146" name="Google Shape;2146;p137"/>
          <p:cNvSpPr txBox="1"/>
          <p:nvPr>
            <p:ph idx="1" type="body"/>
          </p:nvPr>
        </p:nvSpPr>
        <p:spPr>
          <a:xfrm>
            <a:off x="443048" y="340572"/>
            <a:ext cx="3765900" cy="75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47" name="Google Shape;2147;p137"/>
          <p:cNvSpPr txBox="1"/>
          <p:nvPr>
            <p:ph idx="3" type="body"/>
          </p:nvPr>
        </p:nvSpPr>
        <p:spPr>
          <a:xfrm>
            <a:off x="443048" y="1093593"/>
            <a:ext cx="37659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48" name="Google Shape;2148;p137"/>
          <p:cNvSpPr txBox="1"/>
          <p:nvPr>
            <p:ph idx="4" type="body"/>
          </p:nvPr>
        </p:nvSpPr>
        <p:spPr>
          <a:xfrm>
            <a:off x="448550" y="1559654"/>
            <a:ext cx="3768900" cy="29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indent="-29845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00"/>
              <a:buChar char="•"/>
              <a:defRPr sz="1100">
                <a:latin typeface="Open Sans"/>
                <a:ea typeface="Open Sans"/>
                <a:cs typeface="Open Sans"/>
                <a:sym typeface="Open Sans"/>
              </a:defRPr>
            </a:lvl3pPr>
            <a:lvl4pPr indent="-298450" lvl="3" marL="1828800" algn="l">
              <a:lnSpc>
                <a:spcPct val="90000"/>
              </a:lnSpc>
              <a:spcBef>
                <a:spcPts val="220"/>
              </a:spcBef>
              <a:spcAft>
                <a:spcPts val="0"/>
              </a:spcAft>
              <a:buSzPts val="1100"/>
              <a:buChar char="–"/>
              <a:defRPr sz="1100"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Caption">
  <p:cSld name="Image with Caption">
    <p:bg>
      <p:bgPr>
        <a:solidFill>
          <a:schemeClr val="lt1"/>
        </a:solidFill>
      </p:bgPr>
    </p:bg>
    <p:spTree>
      <p:nvGrpSpPr>
        <p:cNvPr id="2149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p138"/>
          <p:cNvSpPr/>
          <p:nvPr/>
        </p:nvSpPr>
        <p:spPr>
          <a:xfrm>
            <a:off x="3176" y="0"/>
            <a:ext cx="4570500" cy="5148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51" name="Google Shape;2151;p138"/>
          <p:cNvSpPr/>
          <p:nvPr/>
        </p:nvSpPr>
        <p:spPr>
          <a:xfrm>
            <a:off x="4573588" y="0"/>
            <a:ext cx="4570500" cy="5148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52" name="Google Shape;2152;p138"/>
          <p:cNvSpPr txBox="1"/>
          <p:nvPr>
            <p:ph type="title"/>
          </p:nvPr>
        </p:nvSpPr>
        <p:spPr>
          <a:xfrm>
            <a:off x="5234940" y="785587"/>
            <a:ext cx="3451800" cy="35733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3" name="Google Shape;2153;p138"/>
          <p:cNvSpPr/>
          <p:nvPr>
            <p:ph idx="2" type="pic"/>
          </p:nvPr>
        </p:nvSpPr>
        <p:spPr>
          <a:xfrm>
            <a:off x="458788" y="747169"/>
            <a:ext cx="3634800" cy="3657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154" name="Google Shape;2154;p138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55" name="Google Shape;2155;p1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497" cy="232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vice Image with logo">
  <p:cSld name="Device Image with logo">
    <p:spTree>
      <p:nvGrpSpPr>
        <p:cNvPr id="2156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p139"/>
          <p:cNvSpPr/>
          <p:nvPr/>
        </p:nvSpPr>
        <p:spPr>
          <a:xfrm>
            <a:off x="0" y="2381"/>
            <a:ext cx="4919700" cy="5154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58" name="Google Shape;2158;p139"/>
          <p:cNvSpPr/>
          <p:nvPr>
            <p:ph idx="2" type="pic"/>
          </p:nvPr>
        </p:nvSpPr>
        <p:spPr>
          <a:xfrm>
            <a:off x="1558290" y="973931"/>
            <a:ext cx="1798200" cy="3200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9" name="Google Shape;2159;p139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device with logo">
  <p:cSld name="Image device with logo">
    <p:spTree>
      <p:nvGrpSpPr>
        <p:cNvPr id="2160" name="Shape 2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1" name="Google Shape;2161;p140"/>
          <p:cNvSpPr/>
          <p:nvPr/>
        </p:nvSpPr>
        <p:spPr>
          <a:xfrm>
            <a:off x="2836325" y="2381"/>
            <a:ext cx="6307800" cy="5154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62" name="Google Shape;2162;p140"/>
          <p:cNvPicPr preferRelativeResize="0"/>
          <p:nvPr/>
        </p:nvPicPr>
        <p:blipFill rotWithShape="1">
          <a:blip r:embed="rId2">
            <a:alphaModFix/>
          </a:blip>
          <a:srcRect b="14024" l="0" r="0" t="-928"/>
          <a:stretch/>
        </p:blipFill>
        <p:spPr>
          <a:xfrm>
            <a:off x="3133276" y="751246"/>
            <a:ext cx="5779725" cy="3499284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6600000" dist="171450">
              <a:srgbClr val="000000">
                <a:alpha val="20000"/>
              </a:srgbClr>
            </a:outerShdw>
          </a:effectLst>
        </p:spPr>
      </p:pic>
      <p:sp>
        <p:nvSpPr>
          <p:cNvPr id="2163" name="Google Shape;2163;p140"/>
          <p:cNvSpPr/>
          <p:nvPr>
            <p:ph idx="2" type="pic"/>
          </p:nvPr>
        </p:nvSpPr>
        <p:spPr>
          <a:xfrm>
            <a:off x="3129547" y="1083681"/>
            <a:ext cx="5785800" cy="3166800"/>
          </a:xfrm>
          <a:prstGeom prst="round2SameRect">
            <a:avLst>
              <a:gd fmla="val 0" name="adj1"/>
              <a:gd fmla="val 0" name="adj2"/>
            </a:avLst>
          </a:prstGeom>
          <a:noFill/>
          <a:ln>
            <a:noFill/>
          </a:ln>
        </p:spPr>
      </p:sp>
      <p:pic>
        <p:nvPicPr>
          <p:cNvPr id="2164" name="Google Shape;2164;p1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44962" y="4815975"/>
            <a:ext cx="798340" cy="274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with Content_1">
  <p:cSld name="Logo with Content_1">
    <p:bg>
      <p:bgPr>
        <a:solidFill>
          <a:schemeClr val="lt1"/>
        </a:solidFill>
      </p:bgPr>
    </p:bg>
    <p:spTree>
      <p:nvGrpSpPr>
        <p:cNvPr id="2165" name="Shape 2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6" name="Google Shape;2166;p141"/>
          <p:cNvSpPr/>
          <p:nvPr/>
        </p:nvSpPr>
        <p:spPr>
          <a:xfrm>
            <a:off x="3176" y="0"/>
            <a:ext cx="3148500" cy="5148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67" name="Google Shape;2167;p141"/>
          <p:cNvSpPr/>
          <p:nvPr/>
        </p:nvSpPr>
        <p:spPr>
          <a:xfrm>
            <a:off x="3145536" y="0"/>
            <a:ext cx="5998500" cy="5148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68" name="Google Shape;2168;p141"/>
          <p:cNvSpPr txBox="1"/>
          <p:nvPr>
            <p:ph type="title"/>
          </p:nvPr>
        </p:nvSpPr>
        <p:spPr>
          <a:xfrm>
            <a:off x="3651504" y="785587"/>
            <a:ext cx="5035200" cy="35733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9" name="Google Shape;2169;p141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70" name="Google Shape;2170;p1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497" cy="232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with Quote">
  <p:cSld name="Logo with Quote">
    <p:bg>
      <p:bgPr>
        <a:solidFill>
          <a:schemeClr val="lt1"/>
        </a:solidFill>
      </p:bgPr>
    </p:bg>
    <p:spTree>
      <p:nvGrpSpPr>
        <p:cNvPr id="2171" name="Shape 2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2" name="Google Shape;2172;p142"/>
          <p:cNvSpPr/>
          <p:nvPr/>
        </p:nvSpPr>
        <p:spPr>
          <a:xfrm>
            <a:off x="3176" y="0"/>
            <a:ext cx="3148500" cy="5148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73" name="Google Shape;2173;p142"/>
          <p:cNvSpPr/>
          <p:nvPr/>
        </p:nvSpPr>
        <p:spPr>
          <a:xfrm>
            <a:off x="3145536" y="0"/>
            <a:ext cx="5998500" cy="5148300"/>
          </a:xfrm>
          <a:prstGeom prst="rect">
            <a:avLst/>
          </a:prstGeom>
          <a:solidFill>
            <a:srgbClr val="008F8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74" name="Google Shape;2174;p142"/>
          <p:cNvSpPr txBox="1"/>
          <p:nvPr>
            <p:ph type="title"/>
          </p:nvPr>
        </p:nvSpPr>
        <p:spPr>
          <a:xfrm>
            <a:off x="3651504" y="1580199"/>
            <a:ext cx="5035200" cy="27174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b="0" i="1"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5" name="Google Shape;2175;p142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176" name="Google Shape;2176;p142"/>
          <p:cNvGrpSpPr/>
          <p:nvPr/>
        </p:nvGrpSpPr>
        <p:grpSpPr>
          <a:xfrm>
            <a:off x="5831598" y="764447"/>
            <a:ext cx="662948" cy="577770"/>
            <a:chOff x="688975" y="1885950"/>
            <a:chExt cx="484505" cy="421853"/>
          </a:xfrm>
        </p:grpSpPr>
        <p:sp>
          <p:nvSpPr>
            <p:cNvPr id="2177" name="Google Shape;2177;p142"/>
            <p:cNvSpPr/>
            <p:nvPr/>
          </p:nvSpPr>
          <p:spPr>
            <a:xfrm>
              <a:off x="688975" y="1885950"/>
              <a:ext cx="225425" cy="421853"/>
            </a:xfrm>
            <a:custGeom>
              <a:rect b="b" l="l" r="r" t="t"/>
              <a:pathLst>
                <a:path extrusionOk="0" h="191" w="102">
                  <a:moveTo>
                    <a:pt x="65" y="64"/>
                  </a:moveTo>
                  <a:cubicBezTo>
                    <a:pt x="79" y="47"/>
                    <a:pt x="102" y="38"/>
                    <a:pt x="102" y="38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51" y="6"/>
                    <a:pt x="24" y="34"/>
                  </a:cubicBezTo>
                  <a:cubicBezTo>
                    <a:pt x="0" y="59"/>
                    <a:pt x="0" y="95"/>
                    <a:pt x="0" y="9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77"/>
                    <a:pt x="65" y="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78" name="Google Shape;2178;p142"/>
            <p:cNvSpPr/>
            <p:nvPr/>
          </p:nvSpPr>
          <p:spPr>
            <a:xfrm>
              <a:off x="948055" y="1885950"/>
              <a:ext cx="225425" cy="421853"/>
            </a:xfrm>
            <a:custGeom>
              <a:rect b="b" l="l" r="r" t="t"/>
              <a:pathLst>
                <a:path extrusionOk="0" h="191" w="102">
                  <a:moveTo>
                    <a:pt x="65" y="64"/>
                  </a:moveTo>
                  <a:cubicBezTo>
                    <a:pt x="79" y="47"/>
                    <a:pt x="102" y="38"/>
                    <a:pt x="102" y="38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51" y="6"/>
                    <a:pt x="24" y="34"/>
                  </a:cubicBezTo>
                  <a:cubicBezTo>
                    <a:pt x="0" y="59"/>
                    <a:pt x="0" y="95"/>
                    <a:pt x="0" y="9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77"/>
                    <a:pt x="65" y="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2179" name="Google Shape;2179;p1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497" cy="232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with Content_2">
  <p:cSld name="Logo with Content_2">
    <p:bg>
      <p:bgPr>
        <a:solidFill>
          <a:schemeClr val="lt1"/>
        </a:solidFill>
      </p:bgPr>
    </p:bg>
    <p:spTree>
      <p:nvGrpSpPr>
        <p:cNvPr id="2180" name="Shape 2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" name="Google Shape;2181;p143"/>
          <p:cNvSpPr/>
          <p:nvPr/>
        </p:nvSpPr>
        <p:spPr>
          <a:xfrm>
            <a:off x="3176" y="0"/>
            <a:ext cx="3148500" cy="5148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82" name="Google Shape;2182;p143"/>
          <p:cNvSpPr/>
          <p:nvPr/>
        </p:nvSpPr>
        <p:spPr>
          <a:xfrm>
            <a:off x="3145536" y="0"/>
            <a:ext cx="5998500" cy="514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83" name="Google Shape;2183;p143"/>
          <p:cNvSpPr txBox="1"/>
          <p:nvPr>
            <p:ph type="title"/>
          </p:nvPr>
        </p:nvSpPr>
        <p:spPr>
          <a:xfrm>
            <a:off x="3651504" y="785587"/>
            <a:ext cx="5035200" cy="35733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4" name="Google Shape;2184;p143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85" name="Google Shape;2185;p1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497" cy="232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with Quote 2">
  <p:cSld name="Logo with Quote 2">
    <p:bg>
      <p:bgPr>
        <a:solidFill>
          <a:schemeClr val="lt1"/>
        </a:solidFill>
      </p:bgPr>
    </p:bg>
    <p:spTree>
      <p:nvGrpSpPr>
        <p:cNvPr id="2186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Google Shape;2187;p144"/>
          <p:cNvSpPr/>
          <p:nvPr/>
        </p:nvSpPr>
        <p:spPr>
          <a:xfrm>
            <a:off x="4572000" y="0"/>
            <a:ext cx="4572000" cy="5148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88" name="Google Shape;2188;p144"/>
          <p:cNvSpPr txBox="1"/>
          <p:nvPr>
            <p:ph type="title"/>
          </p:nvPr>
        </p:nvSpPr>
        <p:spPr>
          <a:xfrm>
            <a:off x="5029200" y="1641343"/>
            <a:ext cx="3657600" cy="27174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Open Sans"/>
              <a:buNone/>
              <a:defRPr b="0" i="1" sz="20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9" name="Google Shape;2189;p144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190" name="Google Shape;2190;p144"/>
          <p:cNvGrpSpPr/>
          <p:nvPr/>
        </p:nvGrpSpPr>
        <p:grpSpPr>
          <a:xfrm>
            <a:off x="6526542" y="764447"/>
            <a:ext cx="662948" cy="577770"/>
            <a:chOff x="688975" y="1885950"/>
            <a:chExt cx="484505" cy="421853"/>
          </a:xfrm>
        </p:grpSpPr>
        <p:sp>
          <p:nvSpPr>
            <p:cNvPr id="2191" name="Google Shape;2191;p144"/>
            <p:cNvSpPr/>
            <p:nvPr/>
          </p:nvSpPr>
          <p:spPr>
            <a:xfrm>
              <a:off x="688975" y="1885950"/>
              <a:ext cx="225425" cy="421853"/>
            </a:xfrm>
            <a:custGeom>
              <a:rect b="b" l="l" r="r" t="t"/>
              <a:pathLst>
                <a:path extrusionOk="0" h="191" w="102">
                  <a:moveTo>
                    <a:pt x="65" y="64"/>
                  </a:moveTo>
                  <a:cubicBezTo>
                    <a:pt x="79" y="47"/>
                    <a:pt x="102" y="38"/>
                    <a:pt x="102" y="38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51" y="6"/>
                    <a:pt x="24" y="34"/>
                  </a:cubicBezTo>
                  <a:cubicBezTo>
                    <a:pt x="0" y="59"/>
                    <a:pt x="0" y="95"/>
                    <a:pt x="0" y="9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77"/>
                    <a:pt x="65" y="64"/>
                  </a:cubicBezTo>
                  <a:close/>
                </a:path>
              </a:pathLst>
            </a:custGeom>
            <a:solidFill>
              <a:srgbClr val="0077C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92" name="Google Shape;2192;p144"/>
            <p:cNvSpPr/>
            <p:nvPr/>
          </p:nvSpPr>
          <p:spPr>
            <a:xfrm>
              <a:off x="948055" y="1885950"/>
              <a:ext cx="225425" cy="421853"/>
            </a:xfrm>
            <a:custGeom>
              <a:rect b="b" l="l" r="r" t="t"/>
              <a:pathLst>
                <a:path extrusionOk="0" h="191" w="102">
                  <a:moveTo>
                    <a:pt x="65" y="64"/>
                  </a:moveTo>
                  <a:cubicBezTo>
                    <a:pt x="79" y="47"/>
                    <a:pt x="102" y="38"/>
                    <a:pt x="102" y="38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51" y="6"/>
                    <a:pt x="24" y="34"/>
                  </a:cubicBezTo>
                  <a:cubicBezTo>
                    <a:pt x="0" y="59"/>
                    <a:pt x="0" y="95"/>
                    <a:pt x="0" y="9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77"/>
                    <a:pt x="65" y="64"/>
                  </a:cubicBezTo>
                  <a:close/>
                </a:path>
              </a:pathLst>
            </a:custGeom>
            <a:solidFill>
              <a:srgbClr val="0077C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193" name="Google Shape;2193;p144"/>
          <p:cNvSpPr/>
          <p:nvPr/>
        </p:nvSpPr>
        <p:spPr>
          <a:xfrm>
            <a:off x="0" y="0"/>
            <a:ext cx="4568700" cy="5148300"/>
          </a:xfrm>
          <a:prstGeom prst="rect">
            <a:avLst/>
          </a:prstGeom>
          <a:solidFill>
            <a:srgbClr val="0077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194" name="Google Shape;2194;p144"/>
          <p:cNvCxnSpPr/>
          <p:nvPr/>
        </p:nvCxnSpPr>
        <p:spPr>
          <a:xfrm>
            <a:off x="1726712" y="2802731"/>
            <a:ext cx="1152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95" name="Google Shape;2195;p144"/>
          <p:cNvSpPr txBox="1"/>
          <p:nvPr>
            <p:ph idx="1" type="body"/>
          </p:nvPr>
        </p:nvSpPr>
        <p:spPr>
          <a:xfrm>
            <a:off x="797762" y="3031331"/>
            <a:ext cx="3009900" cy="264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1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96" name="Google Shape;2196;p144"/>
          <p:cNvSpPr txBox="1"/>
          <p:nvPr>
            <p:ph idx="2" type="body"/>
          </p:nvPr>
        </p:nvSpPr>
        <p:spPr>
          <a:xfrm>
            <a:off x="283412" y="3945732"/>
            <a:ext cx="4038600" cy="965700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None/>
              <a:defRPr sz="1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197" name="Google Shape;2197;p1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44962" y="4815975"/>
            <a:ext cx="798340" cy="274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Two Circle">
  <p:cSld name="Image Two Circle">
    <p:spTree>
      <p:nvGrpSpPr>
        <p:cNvPr id="2198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9" name="Google Shape;2199;p145"/>
          <p:cNvSpPr/>
          <p:nvPr/>
        </p:nvSpPr>
        <p:spPr>
          <a:xfrm>
            <a:off x="3176" y="0"/>
            <a:ext cx="9140700" cy="5148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00" name="Google Shape;2200;p145"/>
          <p:cNvSpPr/>
          <p:nvPr>
            <p:ph idx="2" type="pic"/>
          </p:nvPr>
        </p:nvSpPr>
        <p:spPr>
          <a:xfrm>
            <a:off x="687388" y="747169"/>
            <a:ext cx="3634800" cy="3657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201" name="Google Shape;2201;p145"/>
          <p:cNvSpPr/>
          <p:nvPr>
            <p:ph idx="3" type="pic"/>
          </p:nvPr>
        </p:nvSpPr>
        <p:spPr>
          <a:xfrm>
            <a:off x="4809808" y="747169"/>
            <a:ext cx="3634800" cy="3657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202" name="Google Shape;2202;p145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03" name="Google Shape;2203;p1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44962" y="4815975"/>
            <a:ext cx="798340" cy="274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">
  <p:cSld name="CUSTOM_5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4"/>
          <p:cNvSpPr txBox="1"/>
          <p:nvPr>
            <p:ph type="title"/>
          </p:nvPr>
        </p:nvSpPr>
        <p:spPr>
          <a:xfrm>
            <a:off x="685494" y="1433070"/>
            <a:ext cx="4101600" cy="14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5" name="Google Shape;55;p94"/>
          <p:cNvSpPr txBox="1"/>
          <p:nvPr>
            <p:ph idx="2" type="title"/>
          </p:nvPr>
        </p:nvSpPr>
        <p:spPr>
          <a:xfrm>
            <a:off x="685494" y="2806595"/>
            <a:ext cx="4101600" cy="14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s Two Full Bleed">
  <p:cSld name="Images Two Full Bleed">
    <p:spTree>
      <p:nvGrpSpPr>
        <p:cNvPr id="2204" name="Shape 2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" name="Google Shape;2205;p146"/>
          <p:cNvSpPr/>
          <p:nvPr/>
        </p:nvSpPr>
        <p:spPr>
          <a:xfrm>
            <a:off x="0" y="1506538"/>
            <a:ext cx="9144000" cy="327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06" name="Google Shape;2206;p146"/>
          <p:cNvSpPr/>
          <p:nvPr>
            <p:ph idx="2" type="pic"/>
          </p:nvPr>
        </p:nvSpPr>
        <p:spPr>
          <a:xfrm>
            <a:off x="4573588" y="0"/>
            <a:ext cx="4570500" cy="5148300"/>
          </a:xfrm>
          <a:prstGeom prst="rect">
            <a:avLst/>
          </a:prstGeom>
          <a:noFill/>
          <a:ln>
            <a:noFill/>
          </a:ln>
        </p:spPr>
      </p:sp>
      <p:sp>
        <p:nvSpPr>
          <p:cNvPr id="2207" name="Google Shape;2207;p146"/>
          <p:cNvSpPr/>
          <p:nvPr>
            <p:ph idx="3" type="pic"/>
          </p:nvPr>
        </p:nvSpPr>
        <p:spPr>
          <a:xfrm>
            <a:off x="0" y="0"/>
            <a:ext cx="4573500" cy="5148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ingle">
  <p:cSld name="Image Single">
    <p:spTree>
      <p:nvGrpSpPr>
        <p:cNvPr id="2208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p147"/>
          <p:cNvSpPr/>
          <p:nvPr/>
        </p:nvSpPr>
        <p:spPr>
          <a:xfrm>
            <a:off x="0" y="1506538"/>
            <a:ext cx="9144000" cy="327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10" name="Google Shape;2210;p147"/>
          <p:cNvSpPr/>
          <p:nvPr>
            <p:ph idx="2" type="pic"/>
          </p:nvPr>
        </p:nvSpPr>
        <p:spPr>
          <a:xfrm>
            <a:off x="0" y="0"/>
            <a:ext cx="9144000" cy="5148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subtitle_dark">
  <p:cSld name="Title with subtitle_dark">
    <p:bg>
      <p:bgPr>
        <a:solidFill>
          <a:srgbClr val="003B66"/>
        </a:solidFill>
      </p:bgPr>
    </p:bg>
    <p:spTree>
      <p:nvGrpSpPr>
        <p:cNvPr id="2211" name="Shape 2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Google Shape;2212;p148"/>
          <p:cNvSpPr/>
          <p:nvPr/>
        </p:nvSpPr>
        <p:spPr>
          <a:xfrm>
            <a:off x="0" y="0"/>
            <a:ext cx="9144000" cy="5148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13" name="Google Shape;2213;p148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  <a:defRPr b="1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4" name="Google Shape;2214;p148"/>
          <p:cNvSpPr txBox="1"/>
          <p:nvPr>
            <p:ph idx="1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rgbClr val="84CB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15" name="Google Shape;2215;p148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16" name="Google Shape;2216;p1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58150" y="4729700"/>
            <a:ext cx="676497" cy="232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hite">
  <p:cSld name="Blank White">
    <p:spTree>
      <p:nvGrpSpPr>
        <p:cNvPr id="2217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p149"/>
          <p:cNvSpPr/>
          <p:nvPr/>
        </p:nvSpPr>
        <p:spPr>
          <a:xfrm>
            <a:off x="-4119" y="0"/>
            <a:ext cx="9148200" cy="514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de Light">
  <p:cSld name="Code Light">
    <p:spTree>
      <p:nvGrpSpPr>
        <p:cNvPr id="2219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p150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1" name="Google Shape;2221;p150"/>
          <p:cNvSpPr txBox="1"/>
          <p:nvPr>
            <p:ph idx="1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22" name="Google Shape;2222;p150"/>
          <p:cNvSpPr/>
          <p:nvPr/>
        </p:nvSpPr>
        <p:spPr>
          <a:xfrm>
            <a:off x="458788" y="1251460"/>
            <a:ext cx="8229600" cy="3406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23" name="Google Shape;2223;p150"/>
          <p:cNvSpPr txBox="1"/>
          <p:nvPr>
            <p:ph idx="2" type="body"/>
          </p:nvPr>
        </p:nvSpPr>
        <p:spPr>
          <a:xfrm>
            <a:off x="690880" y="1466264"/>
            <a:ext cx="7782600" cy="29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  <a:lvl2pPr indent="-317500" lvl="1" marL="91440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Char char="–"/>
              <a:defRPr>
                <a:solidFill>
                  <a:srgbClr val="000000"/>
                </a:solidFill>
              </a:defRPr>
            </a:lvl2pPr>
            <a:lvl3pPr indent="-304800" lvl="2" marL="1371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Char char="•"/>
              <a:defRPr>
                <a:solidFill>
                  <a:srgbClr val="000000"/>
                </a:solidFill>
              </a:defRPr>
            </a:lvl3pPr>
            <a:lvl4pPr indent="-304800" lvl="3" marL="18288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de Dark">
  <p:cSld name="Code Dark">
    <p:spTree>
      <p:nvGrpSpPr>
        <p:cNvPr id="2224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" name="Google Shape;2225;p151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6" name="Google Shape;2226;p151"/>
          <p:cNvSpPr txBox="1"/>
          <p:nvPr>
            <p:ph idx="1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27" name="Google Shape;2227;p151"/>
          <p:cNvSpPr/>
          <p:nvPr/>
        </p:nvSpPr>
        <p:spPr>
          <a:xfrm>
            <a:off x="458788" y="1251460"/>
            <a:ext cx="8229600" cy="3406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28" name="Google Shape;2228;p151"/>
          <p:cNvSpPr txBox="1"/>
          <p:nvPr>
            <p:ph idx="2" type="body"/>
          </p:nvPr>
        </p:nvSpPr>
        <p:spPr>
          <a:xfrm>
            <a:off x="690880" y="1466264"/>
            <a:ext cx="7782600" cy="29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  <a:lvl2pPr indent="-317500" lvl="1" marL="91440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Char char="–"/>
              <a:defRPr>
                <a:solidFill>
                  <a:schemeClr val="lt1"/>
                </a:solidFill>
              </a:defRPr>
            </a:lvl2pPr>
            <a:lvl3pPr indent="-304800" lvl="2" marL="1371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lt1"/>
                </a:solidFill>
              </a:defRPr>
            </a:lvl3pPr>
            <a:lvl4pPr indent="-304800" lvl="3" marL="18288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title">
  <p:cSld name="Image with title">
    <p:spTree>
      <p:nvGrpSpPr>
        <p:cNvPr id="2229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p152"/>
          <p:cNvSpPr txBox="1"/>
          <p:nvPr>
            <p:ph type="title"/>
          </p:nvPr>
        </p:nvSpPr>
        <p:spPr>
          <a:xfrm>
            <a:off x="343932" y="152543"/>
            <a:ext cx="79620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1" name="Google Shape;2231;p152"/>
          <p:cNvSpPr txBox="1"/>
          <p:nvPr>
            <p:ph idx="1" type="body"/>
          </p:nvPr>
        </p:nvSpPr>
        <p:spPr>
          <a:xfrm>
            <a:off x="343932" y="831750"/>
            <a:ext cx="79620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32" name="Google Shape;2232;p152"/>
          <p:cNvSpPr/>
          <p:nvPr>
            <p:ph idx="2" type="pic"/>
          </p:nvPr>
        </p:nvSpPr>
        <p:spPr>
          <a:xfrm>
            <a:off x="0" y="1202532"/>
            <a:ext cx="9144000" cy="3945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dia with title">
  <p:cSld name="Media with title">
    <p:spTree>
      <p:nvGrpSpPr>
        <p:cNvPr id="2233" name="Shape 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" name="Google Shape;2234;p153"/>
          <p:cNvSpPr txBox="1"/>
          <p:nvPr>
            <p:ph type="title"/>
          </p:nvPr>
        </p:nvSpPr>
        <p:spPr>
          <a:xfrm>
            <a:off x="343932" y="152543"/>
            <a:ext cx="79620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5" name="Google Shape;2235;p153"/>
          <p:cNvSpPr txBox="1"/>
          <p:nvPr>
            <p:ph idx="1" type="body"/>
          </p:nvPr>
        </p:nvSpPr>
        <p:spPr>
          <a:xfrm>
            <a:off x="343932" y="831750"/>
            <a:ext cx="79620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18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36" name="Google Shape;2236;p153"/>
          <p:cNvSpPr/>
          <p:nvPr>
            <p:ph idx="2" type="media"/>
          </p:nvPr>
        </p:nvSpPr>
        <p:spPr>
          <a:xfrm>
            <a:off x="-4011" y="1201738"/>
            <a:ext cx="9144000" cy="3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vice media with logo">
  <p:cSld name="Device media with logo">
    <p:spTree>
      <p:nvGrpSpPr>
        <p:cNvPr id="2237" name="Shape 2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8" name="Google Shape;2238;p154"/>
          <p:cNvSpPr/>
          <p:nvPr/>
        </p:nvSpPr>
        <p:spPr>
          <a:xfrm>
            <a:off x="0" y="2381"/>
            <a:ext cx="4919700" cy="5154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39" name="Google Shape;2239;p154"/>
          <p:cNvSpPr/>
          <p:nvPr/>
        </p:nvSpPr>
        <p:spPr>
          <a:xfrm>
            <a:off x="1436851" y="423319"/>
            <a:ext cx="2046000" cy="4301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0" name="Google Shape;2240;p154"/>
          <p:cNvSpPr/>
          <p:nvPr>
            <p:ph idx="2" type="pic"/>
          </p:nvPr>
        </p:nvSpPr>
        <p:spPr>
          <a:xfrm>
            <a:off x="5486400" y="1812131"/>
            <a:ext cx="3124200" cy="1295400"/>
          </a:xfrm>
          <a:prstGeom prst="rect">
            <a:avLst/>
          </a:prstGeom>
          <a:noFill/>
          <a:ln>
            <a:noFill/>
          </a:ln>
        </p:spPr>
      </p:sp>
      <p:sp>
        <p:nvSpPr>
          <p:cNvPr id="2241" name="Google Shape;2241;p154"/>
          <p:cNvSpPr/>
          <p:nvPr>
            <p:ph idx="3" type="media"/>
          </p:nvPr>
        </p:nvSpPr>
        <p:spPr>
          <a:xfrm>
            <a:off x="1545463" y="983290"/>
            <a:ext cx="1828800" cy="3200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2550" lIns="145125" spcFirstLastPara="1" rIns="145125" wrap="square" tIns="72550">
            <a:noAutofit/>
          </a:bodyPr>
          <a:lstStyle>
            <a:lvl1pPr lv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242" name="Google Shape;2242;p154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dia device with logo">
  <p:cSld name="Media device with logo">
    <p:spTree>
      <p:nvGrpSpPr>
        <p:cNvPr id="2243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p155"/>
          <p:cNvSpPr/>
          <p:nvPr>
            <p:ph idx="2" type="pic"/>
          </p:nvPr>
        </p:nvSpPr>
        <p:spPr>
          <a:xfrm>
            <a:off x="304800" y="2100204"/>
            <a:ext cx="2286000" cy="948000"/>
          </a:xfrm>
          <a:prstGeom prst="rect">
            <a:avLst/>
          </a:prstGeom>
          <a:noFill/>
          <a:ln>
            <a:noFill/>
          </a:ln>
        </p:spPr>
      </p:sp>
      <p:sp>
        <p:nvSpPr>
          <p:cNvPr id="2245" name="Google Shape;2245;p155"/>
          <p:cNvSpPr/>
          <p:nvPr/>
        </p:nvSpPr>
        <p:spPr>
          <a:xfrm>
            <a:off x="2836325" y="2381"/>
            <a:ext cx="6307800" cy="5154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46" name="Google Shape;2246;p155"/>
          <p:cNvPicPr preferRelativeResize="0"/>
          <p:nvPr/>
        </p:nvPicPr>
        <p:blipFill rotWithShape="1">
          <a:blip r:embed="rId2">
            <a:alphaModFix/>
          </a:blip>
          <a:srcRect b="14024" l="0" r="0" t="-928"/>
          <a:stretch/>
        </p:blipFill>
        <p:spPr>
          <a:xfrm>
            <a:off x="3133276" y="751246"/>
            <a:ext cx="5779725" cy="3499284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6600000" dist="171450">
              <a:srgbClr val="000000">
                <a:alpha val="20000"/>
              </a:srgbClr>
            </a:outerShdw>
          </a:effectLst>
        </p:spPr>
      </p:pic>
      <p:sp>
        <p:nvSpPr>
          <p:cNvPr id="2247" name="Google Shape;2247;p155"/>
          <p:cNvSpPr/>
          <p:nvPr>
            <p:ph idx="3" type="media"/>
          </p:nvPr>
        </p:nvSpPr>
        <p:spPr>
          <a:xfrm>
            <a:off x="3134894" y="1087562"/>
            <a:ext cx="57804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pic>
        <p:nvPicPr>
          <p:cNvPr id="2248" name="Google Shape;2248;p1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44962" y="4815975"/>
            <a:ext cx="798340" cy="274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19.xml"/><Relationship Id="rId42" Type="http://schemas.openxmlformats.org/officeDocument/2006/relationships/theme" Target="../theme/theme1.xml"/><Relationship Id="rId41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slideLayout" Target="../slideLayouts/slideLayout28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0.xml"/><Relationship Id="rId33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9.xml"/><Relationship Id="rId3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12.xml"/><Relationship Id="rId35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11.xml"/><Relationship Id="rId3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14.xml"/><Relationship Id="rId37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13.xml"/><Relationship Id="rId36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16.xml"/><Relationship Id="rId39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15.xml"/><Relationship Id="rId38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0.xml"/><Relationship Id="rId1" Type="http://schemas.openxmlformats.org/officeDocument/2006/relationships/image" Target="../media/image16.png"/><Relationship Id="rId2" Type="http://schemas.openxmlformats.org/officeDocument/2006/relationships/image" Target="../media/image19.png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64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66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7.xml"/><Relationship Id="rId32" Type="http://schemas.openxmlformats.org/officeDocument/2006/relationships/theme" Target="../theme/theme3.xml"/><Relationship Id="rId1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55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89.xml"/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92.xml"/><Relationship Id="rId25" Type="http://schemas.openxmlformats.org/officeDocument/2006/relationships/slideLayout" Target="../slideLayouts/slideLayout91.xml"/><Relationship Id="rId28" Type="http://schemas.openxmlformats.org/officeDocument/2006/relationships/slideLayout" Target="../slideLayouts/slideLayout94.xml"/><Relationship Id="rId27" Type="http://schemas.openxmlformats.org/officeDocument/2006/relationships/slideLayout" Target="../slideLayouts/slideLayout93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29" Type="http://schemas.openxmlformats.org/officeDocument/2006/relationships/slideLayout" Target="../slideLayouts/slideLayout95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31" Type="http://schemas.openxmlformats.org/officeDocument/2006/relationships/slideLayout" Target="../slideLayouts/slideLayout97.xml"/><Relationship Id="rId30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77.xml"/><Relationship Id="rId33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76.xml"/><Relationship Id="rId32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79.xml"/><Relationship Id="rId35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78.xml"/><Relationship Id="rId34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0.xml"/><Relationship Id="rId36" Type="http://schemas.openxmlformats.org/officeDocument/2006/relationships/theme" Target="../theme/theme4.xml"/><Relationship Id="rId17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84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20.xml"/><Relationship Id="rId22" Type="http://schemas.openxmlformats.org/officeDocument/2006/relationships/slideLayout" Target="../slideLayouts/slideLayout122.xml"/><Relationship Id="rId21" Type="http://schemas.openxmlformats.org/officeDocument/2006/relationships/slideLayout" Target="../slideLayouts/slideLayout121.xml"/><Relationship Id="rId24" Type="http://schemas.openxmlformats.org/officeDocument/2006/relationships/slideLayout" Target="../slideLayouts/slideLayout124.xml"/><Relationship Id="rId23" Type="http://schemas.openxmlformats.org/officeDocument/2006/relationships/slideLayout" Target="../slideLayouts/slideLayout123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26" Type="http://schemas.openxmlformats.org/officeDocument/2006/relationships/slideLayout" Target="../slideLayouts/slideLayout126.xml"/><Relationship Id="rId25" Type="http://schemas.openxmlformats.org/officeDocument/2006/relationships/slideLayout" Target="../slideLayouts/slideLayout125.xml"/><Relationship Id="rId28" Type="http://schemas.openxmlformats.org/officeDocument/2006/relationships/slideLayout" Target="../slideLayouts/slideLayout128.xml"/><Relationship Id="rId27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06.xml"/><Relationship Id="rId29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Relationship Id="rId31" Type="http://schemas.openxmlformats.org/officeDocument/2006/relationships/slideLayout" Target="../slideLayouts/slideLayout131.xml"/><Relationship Id="rId30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11.xml"/><Relationship Id="rId33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10.xml"/><Relationship Id="rId32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13.xml"/><Relationship Id="rId35" Type="http://schemas.openxmlformats.org/officeDocument/2006/relationships/theme" Target="../theme/theme6.xml"/><Relationship Id="rId12" Type="http://schemas.openxmlformats.org/officeDocument/2006/relationships/slideLayout" Target="../slideLayouts/slideLayout112.xml"/><Relationship Id="rId34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18.xml"/></Relationships>
</file>

<file path=ppt/slideMasters/_rels/slideMaster5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52.xml"/><Relationship Id="rId22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53.xml"/><Relationship Id="rId24" Type="http://schemas.openxmlformats.org/officeDocument/2006/relationships/slideLayout" Target="../slideLayouts/slideLayout156.xml"/><Relationship Id="rId23" Type="http://schemas.openxmlformats.org/officeDocument/2006/relationships/slideLayout" Target="../slideLayouts/slideLayout155.xml"/><Relationship Id="rId1" Type="http://schemas.openxmlformats.org/officeDocument/2006/relationships/image" Target="../media/image42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26" Type="http://schemas.openxmlformats.org/officeDocument/2006/relationships/slideLayout" Target="../slideLayouts/slideLayout158.xml"/><Relationship Id="rId25" Type="http://schemas.openxmlformats.org/officeDocument/2006/relationships/slideLayout" Target="../slideLayouts/slideLayout157.xml"/><Relationship Id="rId28" Type="http://schemas.openxmlformats.org/officeDocument/2006/relationships/slideLayout" Target="../slideLayouts/slideLayout160.xml"/><Relationship Id="rId27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29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31" Type="http://schemas.openxmlformats.org/officeDocument/2006/relationships/theme" Target="../theme/theme8.xml"/><Relationship Id="rId30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44.xml"/><Relationship Id="rId15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49.xml"/><Relationship Id="rId16" Type="http://schemas.openxmlformats.org/officeDocument/2006/relationships/slideLayout" Target="../slideLayouts/slideLayout148.xml"/><Relationship Id="rId19" Type="http://schemas.openxmlformats.org/officeDocument/2006/relationships/slideLayout" Target="../slideLayouts/slideLayout151.xml"/><Relationship Id="rId18" Type="http://schemas.openxmlformats.org/officeDocument/2006/relationships/slideLayout" Target="../slideLayouts/slideLayout150.xml"/></Relationships>
</file>

<file path=ppt/slideMasters/_rels/slideMaster6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81.xml"/><Relationship Id="rId22" Type="http://schemas.openxmlformats.org/officeDocument/2006/relationships/slideLayout" Target="../slideLayouts/slideLayout183.xml"/><Relationship Id="rId21" Type="http://schemas.openxmlformats.org/officeDocument/2006/relationships/slideLayout" Target="../slideLayouts/slideLayout182.xml"/><Relationship Id="rId24" Type="http://schemas.openxmlformats.org/officeDocument/2006/relationships/slideLayout" Target="../slideLayouts/slideLayout185.xml"/><Relationship Id="rId23" Type="http://schemas.openxmlformats.org/officeDocument/2006/relationships/slideLayout" Target="../slideLayouts/slideLayout184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26" Type="http://schemas.openxmlformats.org/officeDocument/2006/relationships/slideLayout" Target="../slideLayouts/slideLayout187.xml"/><Relationship Id="rId25" Type="http://schemas.openxmlformats.org/officeDocument/2006/relationships/slideLayout" Target="../slideLayouts/slideLayout186.xml"/><Relationship Id="rId28" Type="http://schemas.openxmlformats.org/officeDocument/2006/relationships/slideLayout" Target="../slideLayouts/slideLayout189.xml"/><Relationship Id="rId27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67.xml"/><Relationship Id="rId29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169.xml"/><Relationship Id="rId31" Type="http://schemas.openxmlformats.org/officeDocument/2006/relationships/slideLayout" Target="../slideLayouts/slideLayout192.xml"/><Relationship Id="rId30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72.xml"/><Relationship Id="rId33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71.xml"/><Relationship Id="rId32" Type="http://schemas.openxmlformats.org/officeDocument/2006/relationships/slideLayout" Target="../slideLayouts/slideLayout193.xml"/><Relationship Id="rId13" Type="http://schemas.openxmlformats.org/officeDocument/2006/relationships/slideLayout" Target="../slideLayouts/slideLayout174.xml"/><Relationship Id="rId35" Type="http://schemas.openxmlformats.org/officeDocument/2006/relationships/theme" Target="../theme/theme10.xml"/><Relationship Id="rId12" Type="http://schemas.openxmlformats.org/officeDocument/2006/relationships/slideLayout" Target="../slideLayouts/slideLayout173.xml"/><Relationship Id="rId34" Type="http://schemas.openxmlformats.org/officeDocument/2006/relationships/slideLayout" Target="../slideLayouts/slideLayout195.xml"/><Relationship Id="rId15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75.xml"/><Relationship Id="rId17" Type="http://schemas.openxmlformats.org/officeDocument/2006/relationships/slideLayout" Target="../slideLayouts/slideLayout178.xml"/><Relationship Id="rId16" Type="http://schemas.openxmlformats.org/officeDocument/2006/relationships/slideLayout" Target="../slideLayouts/slideLayout177.xml"/><Relationship Id="rId19" Type="http://schemas.openxmlformats.org/officeDocument/2006/relationships/slideLayout" Target="../slideLayouts/slideLayout180.xml"/><Relationship Id="rId18" Type="http://schemas.openxmlformats.org/officeDocument/2006/relationships/slideLayout" Target="../slideLayouts/slideLayout179.xml"/></Relationships>
</file>

<file path=ppt/slideMasters/_rels/slideMaster7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13.xml"/><Relationship Id="rId22" Type="http://schemas.openxmlformats.org/officeDocument/2006/relationships/slideLayout" Target="../slideLayouts/slideLayout215.xml"/><Relationship Id="rId21" Type="http://schemas.openxmlformats.org/officeDocument/2006/relationships/slideLayout" Target="../slideLayouts/slideLayout214.xml"/><Relationship Id="rId24" Type="http://schemas.openxmlformats.org/officeDocument/2006/relationships/slideLayout" Target="../slideLayouts/slideLayout217.xml"/><Relationship Id="rId23" Type="http://schemas.openxmlformats.org/officeDocument/2006/relationships/slideLayout" Target="../slideLayouts/slideLayout216.xml"/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Relationship Id="rId26" Type="http://schemas.openxmlformats.org/officeDocument/2006/relationships/slideLayout" Target="../slideLayouts/slideLayout219.xml"/><Relationship Id="rId25" Type="http://schemas.openxmlformats.org/officeDocument/2006/relationships/slideLayout" Target="../slideLayouts/slideLayout218.xml"/><Relationship Id="rId28" Type="http://schemas.openxmlformats.org/officeDocument/2006/relationships/slideLayout" Target="../slideLayouts/slideLayout221.xml"/><Relationship Id="rId27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199.xml"/><Relationship Id="rId29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00.xml"/><Relationship Id="rId8" Type="http://schemas.openxmlformats.org/officeDocument/2006/relationships/slideLayout" Target="../slideLayouts/slideLayout201.xml"/><Relationship Id="rId31" Type="http://schemas.openxmlformats.org/officeDocument/2006/relationships/slideLayout" Target="../slideLayouts/slideLayout224.xml"/><Relationship Id="rId30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04.xml"/><Relationship Id="rId33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03.xml"/><Relationship Id="rId32" Type="http://schemas.openxmlformats.org/officeDocument/2006/relationships/slideLayout" Target="../slideLayouts/slideLayout225.xml"/><Relationship Id="rId13" Type="http://schemas.openxmlformats.org/officeDocument/2006/relationships/slideLayout" Target="../slideLayouts/slideLayout206.xml"/><Relationship Id="rId35" Type="http://schemas.openxmlformats.org/officeDocument/2006/relationships/slideLayout" Target="../slideLayouts/slideLayout228.xml"/><Relationship Id="rId12" Type="http://schemas.openxmlformats.org/officeDocument/2006/relationships/slideLayout" Target="../slideLayouts/slideLayout205.xml"/><Relationship Id="rId34" Type="http://schemas.openxmlformats.org/officeDocument/2006/relationships/slideLayout" Target="../slideLayouts/slideLayout227.xml"/><Relationship Id="rId15" Type="http://schemas.openxmlformats.org/officeDocument/2006/relationships/slideLayout" Target="../slideLayouts/slideLayout208.xml"/><Relationship Id="rId14" Type="http://schemas.openxmlformats.org/officeDocument/2006/relationships/slideLayout" Target="../slideLayouts/slideLayout207.xml"/><Relationship Id="rId36" Type="http://schemas.openxmlformats.org/officeDocument/2006/relationships/theme" Target="../theme/theme9.xml"/><Relationship Id="rId17" Type="http://schemas.openxmlformats.org/officeDocument/2006/relationships/slideLayout" Target="../slideLayouts/slideLayout210.xml"/><Relationship Id="rId16" Type="http://schemas.openxmlformats.org/officeDocument/2006/relationships/slideLayout" Target="../slideLayouts/slideLayout209.xml"/><Relationship Id="rId19" Type="http://schemas.openxmlformats.org/officeDocument/2006/relationships/slideLayout" Target="../slideLayouts/slideLayout212.xml"/><Relationship Id="rId18" Type="http://schemas.openxmlformats.org/officeDocument/2006/relationships/slideLayout" Target="../slideLayouts/slideLayout211.xml"/></Relationships>
</file>

<file path=ppt/slideMasters/_rels/slideMaster8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268.xml"/><Relationship Id="rId20" Type="http://schemas.openxmlformats.org/officeDocument/2006/relationships/slideLayout" Target="../slideLayouts/slideLayout248.xml"/><Relationship Id="rId41" Type="http://schemas.openxmlformats.org/officeDocument/2006/relationships/theme" Target="../theme/theme2.xml"/><Relationship Id="rId22" Type="http://schemas.openxmlformats.org/officeDocument/2006/relationships/slideLayout" Target="../slideLayouts/slideLayout250.xml"/><Relationship Id="rId21" Type="http://schemas.openxmlformats.org/officeDocument/2006/relationships/slideLayout" Target="../slideLayouts/slideLayout249.xml"/><Relationship Id="rId24" Type="http://schemas.openxmlformats.org/officeDocument/2006/relationships/slideLayout" Target="../slideLayouts/slideLayout252.xml"/><Relationship Id="rId23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Relationship Id="rId26" Type="http://schemas.openxmlformats.org/officeDocument/2006/relationships/slideLayout" Target="../slideLayouts/slideLayout254.xml"/><Relationship Id="rId25" Type="http://schemas.openxmlformats.org/officeDocument/2006/relationships/slideLayout" Target="../slideLayouts/slideLayout253.xml"/><Relationship Id="rId28" Type="http://schemas.openxmlformats.org/officeDocument/2006/relationships/slideLayout" Target="../slideLayouts/slideLayout256.xml"/><Relationship Id="rId27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4.xml"/><Relationship Id="rId29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35.xml"/><Relationship Id="rId8" Type="http://schemas.openxmlformats.org/officeDocument/2006/relationships/slideLayout" Target="../slideLayouts/slideLayout236.xml"/><Relationship Id="rId31" Type="http://schemas.openxmlformats.org/officeDocument/2006/relationships/slideLayout" Target="../slideLayouts/slideLayout259.xml"/><Relationship Id="rId30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39.xml"/><Relationship Id="rId33" Type="http://schemas.openxmlformats.org/officeDocument/2006/relationships/slideLayout" Target="../slideLayouts/slideLayout261.xml"/><Relationship Id="rId10" Type="http://schemas.openxmlformats.org/officeDocument/2006/relationships/slideLayout" Target="../slideLayouts/slideLayout238.xml"/><Relationship Id="rId32" Type="http://schemas.openxmlformats.org/officeDocument/2006/relationships/slideLayout" Target="../slideLayouts/slideLayout260.xml"/><Relationship Id="rId13" Type="http://schemas.openxmlformats.org/officeDocument/2006/relationships/slideLayout" Target="../slideLayouts/slideLayout241.xml"/><Relationship Id="rId35" Type="http://schemas.openxmlformats.org/officeDocument/2006/relationships/slideLayout" Target="../slideLayouts/slideLayout263.xml"/><Relationship Id="rId12" Type="http://schemas.openxmlformats.org/officeDocument/2006/relationships/slideLayout" Target="../slideLayouts/slideLayout240.xml"/><Relationship Id="rId34" Type="http://schemas.openxmlformats.org/officeDocument/2006/relationships/slideLayout" Target="../slideLayouts/slideLayout262.xml"/><Relationship Id="rId15" Type="http://schemas.openxmlformats.org/officeDocument/2006/relationships/slideLayout" Target="../slideLayouts/slideLayout243.xml"/><Relationship Id="rId37" Type="http://schemas.openxmlformats.org/officeDocument/2006/relationships/slideLayout" Target="../slideLayouts/slideLayout265.xml"/><Relationship Id="rId14" Type="http://schemas.openxmlformats.org/officeDocument/2006/relationships/slideLayout" Target="../slideLayouts/slideLayout242.xml"/><Relationship Id="rId36" Type="http://schemas.openxmlformats.org/officeDocument/2006/relationships/slideLayout" Target="../slideLayouts/slideLayout264.xml"/><Relationship Id="rId17" Type="http://schemas.openxmlformats.org/officeDocument/2006/relationships/slideLayout" Target="../slideLayouts/slideLayout245.xml"/><Relationship Id="rId39" Type="http://schemas.openxmlformats.org/officeDocument/2006/relationships/slideLayout" Target="../slideLayouts/slideLayout267.xml"/><Relationship Id="rId16" Type="http://schemas.openxmlformats.org/officeDocument/2006/relationships/slideLayout" Target="../slideLayouts/slideLayout244.xml"/><Relationship Id="rId38" Type="http://schemas.openxmlformats.org/officeDocument/2006/relationships/slideLayout" Target="../slideLayouts/slideLayout266.xml"/><Relationship Id="rId19" Type="http://schemas.openxmlformats.org/officeDocument/2006/relationships/slideLayout" Target="../slideLayouts/slideLayout247.xml"/><Relationship Id="rId18" Type="http://schemas.openxmlformats.org/officeDocument/2006/relationships/slideLayout" Target="../slideLayouts/slideLayout246.xml"/></Relationships>
</file>

<file path=ppt/slideMasters/_rels/slideMaster9.xml.rels><?xml version="1.0" encoding="UTF-8" standalone="yes"?><Relationships xmlns="http://schemas.openxmlformats.org/package/2006/relationships"><Relationship Id="rId1" Type="http://schemas.openxmlformats.org/officeDocument/2006/relationships/image" Target="../media/image71.jpg"/><Relationship Id="rId2" Type="http://schemas.openxmlformats.org/officeDocument/2006/relationships/slideLayout" Target="../slideLayouts/slideLayout269.xml"/><Relationship Id="rId3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0"/>
          <p:cNvSpPr txBox="1"/>
          <p:nvPr>
            <p:ph type="title"/>
          </p:nvPr>
        </p:nvSpPr>
        <p:spPr>
          <a:xfrm>
            <a:off x="344664" y="59531"/>
            <a:ext cx="82296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70"/>
          <p:cNvSpPr txBox="1"/>
          <p:nvPr>
            <p:ph idx="1" type="body"/>
          </p:nvPr>
        </p:nvSpPr>
        <p:spPr>
          <a:xfrm>
            <a:off x="344664" y="1221803"/>
            <a:ext cx="8229600" cy="33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2" name="Google Shape;12;p70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" name="Google Shape;13;p7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086800" y="4639400"/>
            <a:ext cx="1019200" cy="41287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</p:sldLayoutIdLst>
  <p:transition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72"/>
          <p:cNvSpPr txBox="1"/>
          <p:nvPr>
            <p:ph idx="1" type="body"/>
          </p:nvPr>
        </p:nvSpPr>
        <p:spPr>
          <a:xfrm>
            <a:off x="314325" y="891410"/>
            <a:ext cx="8458200" cy="35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336550" lvl="0" marL="457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115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๏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5" name="Google Shape;1055;p72"/>
          <p:cNvSpPr txBox="1"/>
          <p:nvPr>
            <p:ph type="title"/>
          </p:nvPr>
        </p:nvSpPr>
        <p:spPr>
          <a:xfrm>
            <a:off x="314325" y="181142"/>
            <a:ext cx="8458200" cy="6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1056" name="Google Shape;1056;p72"/>
          <p:cNvGrpSpPr/>
          <p:nvPr/>
        </p:nvGrpSpPr>
        <p:grpSpPr>
          <a:xfrm>
            <a:off x="357187" y="4766897"/>
            <a:ext cx="633413" cy="225222"/>
            <a:chOff x="-1" y="-1"/>
            <a:chExt cx="1689102" cy="600111"/>
          </a:xfrm>
        </p:grpSpPr>
        <p:pic>
          <p:nvPicPr>
            <p:cNvPr id="1057" name="Google Shape;1057;p72"/>
            <p:cNvPicPr preferRelativeResize="0"/>
            <p:nvPr/>
          </p:nvPicPr>
          <p:blipFill rotWithShape="1">
            <a:blip r:embed="rId1">
              <a:alphaModFix/>
            </a:blip>
            <a:srcRect b="0" l="37895" r="0" t="0"/>
            <a:stretch/>
          </p:blipFill>
          <p:spPr>
            <a:xfrm>
              <a:off x="634249" y="-1"/>
              <a:ext cx="1054852" cy="583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8" name="Google Shape;1058;p72"/>
            <p:cNvPicPr preferRelativeResize="0"/>
            <p:nvPr/>
          </p:nvPicPr>
          <p:blipFill rotWithShape="1">
            <a:blip r:embed="rId2">
              <a:alphaModFix/>
            </a:blip>
            <a:srcRect b="0" l="0" r="63403" t="0"/>
            <a:stretch/>
          </p:blipFill>
          <p:spPr>
            <a:xfrm>
              <a:off x="-1" y="18129"/>
              <a:ext cx="619107" cy="58198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059" name="Google Shape;1059;p72"/>
          <p:cNvCxnSpPr/>
          <p:nvPr/>
        </p:nvCxnSpPr>
        <p:spPr>
          <a:xfrm>
            <a:off x="278837" y="4663145"/>
            <a:ext cx="8663700" cy="1800"/>
          </a:xfrm>
          <a:prstGeom prst="straightConnector1">
            <a:avLst/>
          </a:prstGeom>
          <a:noFill/>
          <a:ln cap="rnd" cmpd="sng" w="15875">
            <a:solidFill>
              <a:srgbClr val="99A7B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60" name="Google Shape;1060;p72"/>
          <p:cNvSpPr txBox="1"/>
          <p:nvPr>
            <p:ph idx="12" type="sldNum"/>
          </p:nvPr>
        </p:nvSpPr>
        <p:spPr>
          <a:xfrm>
            <a:off x="4482309" y="4795590"/>
            <a:ext cx="170100" cy="1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61" name="Google Shape;1061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82827" y="4740668"/>
            <a:ext cx="685345" cy="23264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  <p:sldLayoutId id="2147483715" r:id="rId29"/>
    <p:sldLayoutId id="2147483716" r:id="rId30"/>
    <p:sldLayoutId id="2147483717" r:id="rId3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42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76"/>
          <p:cNvSpPr txBox="1"/>
          <p:nvPr>
            <p:ph type="title"/>
          </p:nvPr>
        </p:nvSpPr>
        <p:spPr>
          <a:xfrm>
            <a:off x="344664" y="59531"/>
            <a:ext cx="82296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44" name="Google Shape;1244;p76"/>
          <p:cNvSpPr txBox="1"/>
          <p:nvPr>
            <p:ph idx="1" type="body"/>
          </p:nvPr>
        </p:nvSpPr>
        <p:spPr>
          <a:xfrm>
            <a:off x="344664" y="1221803"/>
            <a:ext cx="8229600" cy="33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245" name="Google Shape;1245;p76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46" name="Google Shape;1246;p7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258150" y="4729700"/>
            <a:ext cx="676497" cy="23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7" name="Google Shape;1247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92099" y="4641544"/>
            <a:ext cx="1008600" cy="408592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  <p:sldLayoutId id="2147483742" r:id="rId26"/>
    <p:sldLayoutId id="2147483743" r:id="rId27"/>
    <p:sldLayoutId id="2147483744" r:id="rId28"/>
    <p:sldLayoutId id="2147483745" r:id="rId29"/>
    <p:sldLayoutId id="2147483746" r:id="rId30"/>
    <p:sldLayoutId id="2147483747" r:id="rId31"/>
    <p:sldLayoutId id="2147483748" r:id="rId32"/>
    <p:sldLayoutId id="2147483749" r:id="rId33"/>
    <p:sldLayoutId id="2147483750" r:id="rId34"/>
    <p:sldLayoutId id="2147483751" r:id="rId35"/>
  </p:sldLayoutIdLst>
  <p:transition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53" name="Shape 2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" name="Google Shape;2254;p84"/>
          <p:cNvSpPr txBox="1"/>
          <p:nvPr>
            <p:ph type="title"/>
          </p:nvPr>
        </p:nvSpPr>
        <p:spPr>
          <a:xfrm>
            <a:off x="344664" y="59531"/>
            <a:ext cx="82296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55" name="Google Shape;2255;p84"/>
          <p:cNvSpPr txBox="1"/>
          <p:nvPr>
            <p:ph idx="1" type="body"/>
          </p:nvPr>
        </p:nvSpPr>
        <p:spPr>
          <a:xfrm>
            <a:off x="344664" y="1221803"/>
            <a:ext cx="8229600" cy="33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256" name="Google Shape;2256;p84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57" name="Google Shape;2257;p8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258150" y="4729700"/>
            <a:ext cx="675875" cy="23206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  <p:sldLayoutId id="2147483771" r:id="rId20"/>
    <p:sldLayoutId id="2147483772" r:id="rId21"/>
    <p:sldLayoutId id="2147483773" r:id="rId22"/>
    <p:sldLayoutId id="2147483774" r:id="rId23"/>
    <p:sldLayoutId id="2147483775" r:id="rId24"/>
    <p:sldLayoutId id="2147483776" r:id="rId25"/>
    <p:sldLayoutId id="2147483777" r:id="rId26"/>
    <p:sldLayoutId id="2147483778" r:id="rId27"/>
    <p:sldLayoutId id="2147483779" r:id="rId28"/>
    <p:sldLayoutId id="2147483780" r:id="rId29"/>
    <p:sldLayoutId id="2147483781" r:id="rId30"/>
    <p:sldLayoutId id="2147483782" r:id="rId31"/>
    <p:sldLayoutId id="2147483783" r:id="rId32"/>
    <p:sldLayoutId id="2147483784" r:id="rId33"/>
    <p:sldLayoutId id="2147483785" r:id="rId34"/>
  </p:sldLayoutIdLst>
  <p:transition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263" name="Shape 3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4" name="Google Shape;3264;g15d961c301f_0_239"/>
          <p:cNvSpPr txBox="1"/>
          <p:nvPr>
            <p:ph idx="1" type="body"/>
          </p:nvPr>
        </p:nvSpPr>
        <p:spPr>
          <a:xfrm>
            <a:off x="314325" y="891410"/>
            <a:ext cx="8458200" cy="35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336550" lvl="0" marL="457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115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๏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9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BFB3"/>
              </a:buClr>
              <a:buSzPts val="1300"/>
              <a:buFont typeface="Arial"/>
              <a:buChar char="•"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65" name="Google Shape;3265;g15d961c301f_0_239"/>
          <p:cNvSpPr txBox="1"/>
          <p:nvPr>
            <p:ph type="title"/>
          </p:nvPr>
        </p:nvSpPr>
        <p:spPr>
          <a:xfrm>
            <a:off x="314325" y="181142"/>
            <a:ext cx="8458200" cy="6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3266" name="Google Shape;3266;g15d961c301f_0_239"/>
          <p:cNvCxnSpPr/>
          <p:nvPr/>
        </p:nvCxnSpPr>
        <p:spPr>
          <a:xfrm>
            <a:off x="278837" y="4663145"/>
            <a:ext cx="8663700" cy="1800"/>
          </a:xfrm>
          <a:prstGeom prst="straightConnector1">
            <a:avLst/>
          </a:prstGeom>
          <a:noFill/>
          <a:ln cap="rnd" cmpd="sng" w="15875">
            <a:solidFill>
              <a:srgbClr val="99A7B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67" name="Google Shape;3267;g15d961c301f_0_239"/>
          <p:cNvSpPr txBox="1"/>
          <p:nvPr>
            <p:ph idx="12" type="sldNum"/>
          </p:nvPr>
        </p:nvSpPr>
        <p:spPr>
          <a:xfrm>
            <a:off x="4482309" y="4795590"/>
            <a:ext cx="170100" cy="1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68" name="Google Shape;3268;g15d961c301f_0_239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329207" y="4771352"/>
            <a:ext cx="1096550" cy="21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9" name="Google Shape;3269;g15d961c301f_0_2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86800" y="4715600"/>
            <a:ext cx="1019200" cy="41287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06" r:id="rId22"/>
    <p:sldLayoutId id="2147483807" r:id="rId23"/>
    <p:sldLayoutId id="2147483808" r:id="rId24"/>
    <p:sldLayoutId id="2147483809" r:id="rId25"/>
    <p:sldLayoutId id="2147483810" r:id="rId26"/>
    <p:sldLayoutId id="2147483811" r:id="rId27"/>
    <p:sldLayoutId id="2147483812" r:id="rId28"/>
    <p:sldLayoutId id="2147483813" r:id="rId29"/>
    <p:sldLayoutId id="2147483814" r:id="rId3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38" name="Shape 3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9" name="Google Shape;3439;g15d961c301f_0_4517"/>
          <p:cNvSpPr txBox="1"/>
          <p:nvPr>
            <p:ph type="title"/>
          </p:nvPr>
        </p:nvSpPr>
        <p:spPr>
          <a:xfrm>
            <a:off x="344664" y="59531"/>
            <a:ext cx="82296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40" name="Google Shape;3440;g15d961c301f_0_4517"/>
          <p:cNvSpPr txBox="1"/>
          <p:nvPr>
            <p:ph idx="1" type="body"/>
          </p:nvPr>
        </p:nvSpPr>
        <p:spPr>
          <a:xfrm>
            <a:off x="344664" y="1221803"/>
            <a:ext cx="8229600" cy="33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441" name="Google Shape;3441;g15d961c301f_0_4517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442" name="Google Shape;3442;g15d961c301f_0_451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258150" y="4729700"/>
            <a:ext cx="676500" cy="23227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  <p:sldLayoutId id="2147483832" r:id="rId18"/>
    <p:sldLayoutId id="2147483833" r:id="rId19"/>
    <p:sldLayoutId id="2147483834" r:id="rId20"/>
    <p:sldLayoutId id="2147483835" r:id="rId21"/>
    <p:sldLayoutId id="2147483836" r:id="rId22"/>
    <p:sldLayoutId id="2147483837" r:id="rId23"/>
    <p:sldLayoutId id="2147483838" r:id="rId24"/>
    <p:sldLayoutId id="2147483839" r:id="rId25"/>
    <p:sldLayoutId id="2147483840" r:id="rId26"/>
    <p:sldLayoutId id="2147483841" r:id="rId27"/>
    <p:sldLayoutId id="2147483842" r:id="rId28"/>
    <p:sldLayoutId id="2147483843" r:id="rId29"/>
    <p:sldLayoutId id="2147483844" r:id="rId30"/>
    <p:sldLayoutId id="2147483845" r:id="rId31"/>
    <p:sldLayoutId id="2147483846" r:id="rId32"/>
    <p:sldLayoutId id="2147483847" r:id="rId33"/>
    <p:sldLayoutId id="2147483848" r:id="rId34"/>
  </p:sldLayoutIdLst>
  <p:transition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448" name="Shape 4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9" name="Google Shape;4449;g15d961c301f_0_11825"/>
          <p:cNvSpPr txBox="1"/>
          <p:nvPr>
            <p:ph type="title"/>
          </p:nvPr>
        </p:nvSpPr>
        <p:spPr>
          <a:xfrm>
            <a:off x="344664" y="59531"/>
            <a:ext cx="82296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50" name="Google Shape;4450;g15d961c301f_0_11825"/>
          <p:cNvSpPr txBox="1"/>
          <p:nvPr>
            <p:ph idx="1" type="body"/>
          </p:nvPr>
        </p:nvSpPr>
        <p:spPr>
          <a:xfrm>
            <a:off x="344664" y="1221803"/>
            <a:ext cx="8229600" cy="33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4451" name="Google Shape;4451;g15d961c301f_0_11825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452" name="Google Shape;4452;g15d961c301f_0_1182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258150" y="4729700"/>
            <a:ext cx="676500" cy="232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3" name="Google Shape;4453;g15d961c301f_0_118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86800" y="4715600"/>
            <a:ext cx="1019200" cy="41287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  <p:sldLayoutId id="2147483862" r:id="rId15"/>
    <p:sldLayoutId id="2147483863" r:id="rId16"/>
    <p:sldLayoutId id="2147483864" r:id="rId17"/>
    <p:sldLayoutId id="2147483865" r:id="rId18"/>
    <p:sldLayoutId id="2147483866" r:id="rId19"/>
    <p:sldLayoutId id="2147483867" r:id="rId20"/>
    <p:sldLayoutId id="2147483868" r:id="rId21"/>
    <p:sldLayoutId id="2147483869" r:id="rId22"/>
    <p:sldLayoutId id="2147483870" r:id="rId23"/>
    <p:sldLayoutId id="2147483871" r:id="rId24"/>
    <p:sldLayoutId id="2147483872" r:id="rId25"/>
    <p:sldLayoutId id="2147483873" r:id="rId26"/>
    <p:sldLayoutId id="2147483874" r:id="rId27"/>
    <p:sldLayoutId id="2147483875" r:id="rId28"/>
    <p:sldLayoutId id="2147483876" r:id="rId29"/>
    <p:sldLayoutId id="2147483877" r:id="rId30"/>
    <p:sldLayoutId id="2147483878" r:id="rId31"/>
    <p:sldLayoutId id="2147483879" r:id="rId32"/>
    <p:sldLayoutId id="2147483880" r:id="rId33"/>
    <p:sldLayoutId id="2147483881" r:id="rId34"/>
    <p:sldLayoutId id="2147483882" r:id="rId35"/>
  </p:sldLayoutIdLst>
  <p:transition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459" name="Shape 5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0" name="Google Shape;5460;g15d961c301f_0_12836"/>
          <p:cNvSpPr txBox="1"/>
          <p:nvPr>
            <p:ph type="title"/>
          </p:nvPr>
        </p:nvSpPr>
        <p:spPr>
          <a:xfrm>
            <a:off x="344664" y="59531"/>
            <a:ext cx="82296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61" name="Google Shape;5461;g15d961c301f_0_12836"/>
          <p:cNvSpPr txBox="1"/>
          <p:nvPr>
            <p:ph idx="1" type="body"/>
          </p:nvPr>
        </p:nvSpPr>
        <p:spPr>
          <a:xfrm>
            <a:off x="344664" y="1221803"/>
            <a:ext cx="8229600" cy="33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462" name="Google Shape;5462;g15d961c301f_0_12836"/>
          <p:cNvSpPr txBox="1"/>
          <p:nvPr/>
        </p:nvSpPr>
        <p:spPr>
          <a:xfrm>
            <a:off x="100093" y="4860132"/>
            <a:ext cx="100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90909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9090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3900" r:id="rId17"/>
    <p:sldLayoutId id="2147483901" r:id="rId18"/>
    <p:sldLayoutId id="2147483902" r:id="rId19"/>
    <p:sldLayoutId id="2147483903" r:id="rId20"/>
    <p:sldLayoutId id="2147483904" r:id="rId21"/>
    <p:sldLayoutId id="2147483905" r:id="rId22"/>
    <p:sldLayoutId id="2147483906" r:id="rId23"/>
    <p:sldLayoutId id="2147483907" r:id="rId24"/>
    <p:sldLayoutId id="2147483908" r:id="rId25"/>
    <p:sldLayoutId id="2147483909" r:id="rId26"/>
    <p:sldLayoutId id="2147483910" r:id="rId27"/>
    <p:sldLayoutId id="2147483911" r:id="rId28"/>
    <p:sldLayoutId id="2147483912" r:id="rId29"/>
    <p:sldLayoutId id="2147483913" r:id="rId30"/>
    <p:sldLayoutId id="2147483914" r:id="rId31"/>
    <p:sldLayoutId id="2147483915" r:id="rId32"/>
    <p:sldLayoutId id="2147483916" r:id="rId33"/>
    <p:sldLayoutId id="2147483917" r:id="rId34"/>
    <p:sldLayoutId id="2147483918" r:id="rId35"/>
    <p:sldLayoutId id="2147483919" r:id="rId36"/>
    <p:sldLayoutId id="2147483920" r:id="rId37"/>
    <p:sldLayoutId id="2147483921" r:id="rId38"/>
    <p:sldLayoutId id="2147483922" r:id="rId39"/>
    <p:sldLayoutId id="2147483923" r:id="rId40"/>
  </p:sldLayoutIdLst>
  <p:transition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6498" name="Shape 6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9" name="Google Shape;6499;g15d961c301f_0_14126"/>
          <p:cNvSpPr txBox="1"/>
          <p:nvPr>
            <p:ph type="title"/>
          </p:nvPr>
        </p:nvSpPr>
        <p:spPr>
          <a:xfrm>
            <a:off x="1295400" y="286014"/>
            <a:ext cx="7391400" cy="5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rgbClr val="2762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rgbClr val="27628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rgbClr val="27628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rgbClr val="27628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rgbClr val="27628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rgbClr val="27628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rgbClr val="27628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rgbClr val="27628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rgbClr val="2762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00" name="Google Shape;6500;g15d961c301f_0_14126"/>
          <p:cNvSpPr txBox="1"/>
          <p:nvPr>
            <p:ph idx="1" type="body"/>
          </p:nvPr>
        </p:nvSpPr>
        <p:spPr>
          <a:xfrm>
            <a:off x="1295400" y="1029650"/>
            <a:ext cx="7391400" cy="31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76288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2762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E77D23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rgbClr val="E77D2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76288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762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77D23"/>
              </a:buClr>
              <a:buSzPts val="2000"/>
              <a:buFont typeface="Times New Roman"/>
              <a:buChar char="–"/>
              <a:defRPr b="0" i="0" sz="2000" u="none" cap="none" strike="noStrike">
                <a:solidFill>
                  <a:srgbClr val="E77D2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76288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rgbClr val="2762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76288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rgbClr val="2762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76288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rgbClr val="2762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76288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rgbClr val="2762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76288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rgbClr val="2762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925" r:id="rId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6.png"/><Relationship Id="rId4" Type="http://schemas.openxmlformats.org/officeDocument/2006/relationships/image" Target="../media/image7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6.png"/><Relationship Id="rId4" Type="http://schemas.openxmlformats.org/officeDocument/2006/relationships/image" Target="../media/image7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6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drive.google.com/file/d/1j1fn5i46gW-s4Wm4JlJu3fzuRzZrqenp/view" TargetMode="External"/><Relationship Id="rId4" Type="http://schemas.openxmlformats.org/officeDocument/2006/relationships/image" Target="../media/image6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3.png"/><Relationship Id="rId4" Type="http://schemas.openxmlformats.org/officeDocument/2006/relationships/image" Target="../media/image7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3.png"/><Relationship Id="rId4" Type="http://schemas.openxmlformats.org/officeDocument/2006/relationships/image" Target="../media/image94.png"/><Relationship Id="rId5" Type="http://schemas.openxmlformats.org/officeDocument/2006/relationships/image" Target="../media/image7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4.png"/><Relationship Id="rId4" Type="http://schemas.openxmlformats.org/officeDocument/2006/relationships/image" Target="../media/image8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0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9.jp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0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9.jpg"/><Relationship Id="rId4" Type="http://schemas.openxmlformats.org/officeDocument/2006/relationships/image" Target="../media/image93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1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6.jpg"/><Relationship Id="rId4" Type="http://schemas.openxmlformats.org/officeDocument/2006/relationships/image" Target="../media/image7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9.png"/><Relationship Id="rId4" Type="http://schemas.openxmlformats.org/officeDocument/2006/relationships/image" Target="../media/image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2.png"/><Relationship Id="rId4" Type="http://schemas.openxmlformats.org/officeDocument/2006/relationships/image" Target="../media/image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2.png"/><Relationship Id="rId4" Type="http://schemas.openxmlformats.org/officeDocument/2006/relationships/image" Target="../media/image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82.png"/><Relationship Id="rId4" Type="http://schemas.openxmlformats.org/officeDocument/2006/relationships/image" Target="../media/image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8.png"/><Relationship Id="rId4" Type="http://schemas.openxmlformats.org/officeDocument/2006/relationships/image" Target="../media/image90.png"/><Relationship Id="rId5" Type="http://schemas.openxmlformats.org/officeDocument/2006/relationships/image" Target="../media/image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2.png"/><Relationship Id="rId4" Type="http://schemas.openxmlformats.org/officeDocument/2006/relationships/image" Target="../media/image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.png"/><Relationship Id="rId4" Type="http://schemas.openxmlformats.org/officeDocument/2006/relationships/image" Target="../media/image8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6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1.jpg"/><Relationship Id="rId4" Type="http://schemas.openxmlformats.org/officeDocument/2006/relationships/image" Target="../media/image8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9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9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01.png"/><Relationship Id="rId4" Type="http://schemas.openxmlformats.org/officeDocument/2006/relationships/image" Target="../media/image82.png"/><Relationship Id="rId5" Type="http://schemas.openxmlformats.org/officeDocument/2006/relationships/image" Target="../media/image106.png"/><Relationship Id="rId6" Type="http://schemas.openxmlformats.org/officeDocument/2006/relationships/image" Target="../media/image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06.png"/><Relationship Id="rId4" Type="http://schemas.openxmlformats.org/officeDocument/2006/relationships/image" Target="../media/image101.png"/><Relationship Id="rId5" Type="http://schemas.openxmlformats.org/officeDocument/2006/relationships/image" Target="../media/image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01.png"/><Relationship Id="rId4" Type="http://schemas.openxmlformats.org/officeDocument/2006/relationships/image" Target="../media/image82.png"/><Relationship Id="rId5" Type="http://schemas.openxmlformats.org/officeDocument/2006/relationships/image" Target="../media/image106.png"/><Relationship Id="rId6" Type="http://schemas.openxmlformats.org/officeDocument/2006/relationships/image" Target="../media/image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1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05.png"/><Relationship Id="rId4" Type="http://schemas.openxmlformats.org/officeDocument/2006/relationships/image" Target="../media/image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://people.apache.org/~mikemccand/geobench.html#index-times" TargetMode="External"/><Relationship Id="rId4" Type="http://schemas.openxmlformats.org/officeDocument/2006/relationships/image" Target="../media/image110.png"/><Relationship Id="rId5" Type="http://schemas.openxmlformats.org/officeDocument/2006/relationships/image" Target="../media/image2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09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6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4.png"/><Relationship Id="rId4" Type="http://schemas.openxmlformats.org/officeDocument/2006/relationships/image" Target="../media/image80.png"/><Relationship Id="rId5" Type="http://schemas.openxmlformats.org/officeDocument/2006/relationships/image" Target="../media/image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5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.png"/><Relationship Id="rId4" Type="http://schemas.openxmlformats.org/officeDocument/2006/relationships/image" Target="../media/image11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.png"/><Relationship Id="rId4" Type="http://schemas.openxmlformats.org/officeDocument/2006/relationships/image" Target="../media/image117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06.png"/><Relationship Id="rId4" Type="http://schemas.openxmlformats.org/officeDocument/2006/relationships/image" Target="../media/image82.png"/><Relationship Id="rId5" Type="http://schemas.openxmlformats.org/officeDocument/2006/relationships/image" Target="../media/image121.jpg"/><Relationship Id="rId6" Type="http://schemas.openxmlformats.org/officeDocument/2006/relationships/image" Target="../media/image2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20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6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28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23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22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42.png"/><Relationship Id="rId4" Type="http://schemas.openxmlformats.org/officeDocument/2006/relationships/image" Target="../media/image2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9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29.png"/><Relationship Id="rId4" Type="http://schemas.openxmlformats.org/officeDocument/2006/relationships/image" Target="../media/image1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8" name="Shape 6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9" name="Google Shape;6509;g15d961c301f_0_15"/>
          <p:cNvSpPr txBox="1"/>
          <p:nvPr>
            <p:ph type="ctrTitle"/>
          </p:nvPr>
        </p:nvSpPr>
        <p:spPr>
          <a:xfrm>
            <a:off x="1371600" y="1086853"/>
            <a:ext cx="7315200" cy="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600">
                <a:solidFill>
                  <a:srgbClr val="000000"/>
                </a:solidFill>
              </a:rPr>
              <a:t>Geospatial Indexing &amp; Search</a:t>
            </a:r>
            <a:endParaRPr sz="36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600">
                <a:solidFill>
                  <a:srgbClr val="000000"/>
                </a:solidFill>
              </a:rPr>
              <a:t>at Scale with Lucene</a:t>
            </a:r>
            <a:endParaRPr sz="3600">
              <a:solidFill>
                <a:srgbClr val="000000"/>
              </a:solidFill>
            </a:endParaRPr>
          </a:p>
        </p:txBody>
      </p:sp>
      <p:sp>
        <p:nvSpPr>
          <p:cNvPr id="6510" name="Google Shape;6510;g15d961c301f_0_15"/>
          <p:cNvSpPr txBox="1"/>
          <p:nvPr>
            <p:ph idx="1" type="subTitle"/>
          </p:nvPr>
        </p:nvSpPr>
        <p:spPr>
          <a:xfrm>
            <a:off x="1828800" y="2840719"/>
            <a:ext cx="640080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288"/>
              </a:buClr>
              <a:buSzPts val="3200"/>
              <a:buFont typeface="Arial"/>
              <a:buNone/>
            </a:pPr>
            <a:r>
              <a:rPr lang="en-US" sz="2400"/>
              <a:t>Nick Knize, PhD</a:t>
            </a:r>
            <a:endParaRPr sz="24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288"/>
              </a:buClr>
              <a:buSzPts val="3200"/>
              <a:buFont typeface="Arial"/>
              <a:buNone/>
            </a:pPr>
            <a:r>
              <a:rPr lang="en-US" sz="2400"/>
              <a:t>Lucene PMC Member + Committer</a:t>
            </a:r>
            <a:endParaRPr sz="24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288"/>
              </a:buClr>
              <a:buSzPts val="3200"/>
              <a:buFont typeface="Arial"/>
              <a:buNone/>
            </a:pPr>
            <a:r>
              <a:rPr lang="en-US" sz="2400"/>
              <a:t>@nknize</a:t>
            </a:r>
            <a:endParaRPr sz="24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288"/>
              </a:buClr>
              <a:buSzPts val="3200"/>
              <a:buFont typeface="Arial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91" name="Shape 6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2" name="Google Shape;6592;p10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A long, long time ago, in a galaxy far far away...</a:t>
            </a:r>
            <a:endParaRPr/>
          </a:p>
        </p:txBody>
      </p:sp>
      <p:graphicFrame>
        <p:nvGraphicFramePr>
          <p:cNvPr id="6593" name="Google Shape;6593;p10"/>
          <p:cNvGraphicFramePr/>
          <p:nvPr/>
        </p:nvGraphicFramePr>
        <p:xfrm>
          <a:off x="4771249" y="1096239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{269839F9-DFCA-44F9-A923-E7AF125AE953}</a:tableStyleId>
              </a:tblPr>
              <a:tblGrid>
                <a:gridCol w="1522325"/>
                <a:gridCol w="1325700"/>
              </a:tblGrid>
              <a:tr h="287050">
                <a:tc>
                  <a:txBody>
                    <a:bodyPr/>
                    <a:lstStyle/>
                    <a:p>
                      <a:pPr indent="0" lvl="0" marL="0" marR="40638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</a:rPr>
                        <a:t>terms dictionary</a:t>
                      </a:r>
                      <a:endParaRPr sz="1200" u="none" cap="none" strike="noStrike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marR="40638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/>
                        <a:t>(terms)</a:t>
                      </a:r>
                      <a:endParaRPr sz="12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27FA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8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</a:rPr>
                        <a:t>postings list</a:t>
                      </a:r>
                      <a:endParaRPr sz="1200" u="none" cap="none" strike="noStrike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marR="40638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</a:rPr>
                        <a:t>(doc ids)</a:t>
                      </a:r>
                      <a:endParaRPr sz="12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27FAD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8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>
                          <a:solidFill>
                            <a:srgbClr val="4C4C4C"/>
                          </a:solidFill>
                        </a:rPr>
                        <a:t>Quick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8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2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8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>
                          <a:solidFill>
                            <a:srgbClr val="4C4C4C"/>
                          </a:solidFill>
                        </a:rPr>
                        <a:t>Springtails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8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>
                          <a:solidFill>
                            <a:srgbClr val="4C4C4C"/>
                          </a:solidFill>
                        </a:rPr>
                        <a:t>2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8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>
                          <a:solidFill>
                            <a:srgbClr val="4C4C4C"/>
                          </a:solidFill>
                        </a:rPr>
                        <a:t>The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8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8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>
                          <a:solidFill>
                            <a:srgbClr val="4C4C4C"/>
                          </a:solidFill>
                        </a:rPr>
                        <a:t>boxing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8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8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>
                          <a:solidFill>
                            <a:srgbClr val="4C4C4C"/>
                          </a:solidFill>
                        </a:rPr>
                        <a:t>cool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8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>
                          <a:solidFill>
                            <a:srgbClr val="4C4C4C"/>
                          </a:solidFill>
                        </a:rPr>
                        <a:t>2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8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jumping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8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>
                          <a:solidFill>
                            <a:srgbClr val="4C4C4C"/>
                          </a:solidFill>
                        </a:rPr>
                        <a:t>2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8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jumps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8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>
                          <a:solidFill>
                            <a:srgbClr val="4C4C4C"/>
                          </a:solidFill>
                        </a:rPr>
                        <a:t>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8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>
                          <a:solidFill>
                            <a:srgbClr val="4C4C4C"/>
                          </a:solidFill>
                        </a:rPr>
                        <a:t>on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8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>
                          <a:solidFill>
                            <a:srgbClr val="4C4C4C"/>
                          </a:solidFill>
                        </a:rPr>
                        <a:t>2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8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>
                          <a:solidFill>
                            <a:srgbClr val="4C4C4C"/>
                          </a:solidFill>
                        </a:rPr>
                        <a:t>quickly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8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>
                          <a:solidFill>
                            <a:srgbClr val="4C4C4C"/>
                          </a:solidFill>
                        </a:rPr>
                        <a:t>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99225">
                <a:tc>
                  <a:txBody>
                    <a:bodyPr/>
                    <a:lstStyle/>
                    <a:p>
                      <a:pPr indent="0" lvl="0" marL="0" marR="40638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>
                          <a:solidFill>
                            <a:srgbClr val="4C4C4C"/>
                          </a:solidFill>
                        </a:rPr>
                        <a:t>water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8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>
                          <a:solidFill>
                            <a:srgbClr val="4C4C4C"/>
                          </a:solidFill>
                        </a:rPr>
                        <a:t>2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48975">
                <a:tc>
                  <a:txBody>
                    <a:bodyPr/>
                    <a:lstStyle/>
                    <a:p>
                      <a:pPr indent="0" lvl="0" marL="0" marR="40638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>
                          <a:solidFill>
                            <a:srgbClr val="4C4C4C"/>
                          </a:solidFill>
                        </a:rPr>
                        <a:t>wizard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8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>
                          <a:solidFill>
                            <a:srgbClr val="4C4C4C"/>
                          </a:solidFill>
                        </a:rPr>
                        <a:t>1</a:t>
                      </a:r>
                      <a:endParaRPr sz="1100" u="none" cap="none" strike="noStrike">
                        <a:solidFill>
                          <a:srgbClr val="4C4C4C"/>
                        </a:solidFill>
                      </a:endParaRPr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594" name="Google Shape;6594;p10"/>
          <p:cNvSpPr/>
          <p:nvPr/>
        </p:nvSpPr>
        <p:spPr>
          <a:xfrm>
            <a:off x="7894200" y="4532650"/>
            <a:ext cx="1249800" cy="615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95" name="Google Shape;6595;p10"/>
          <p:cNvGrpSpPr/>
          <p:nvPr/>
        </p:nvGrpSpPr>
        <p:grpSpPr>
          <a:xfrm>
            <a:off x="69852" y="2711450"/>
            <a:ext cx="4392548" cy="404750"/>
            <a:chOff x="222252" y="1720850"/>
            <a:chExt cx="4392548" cy="404750"/>
          </a:xfrm>
        </p:grpSpPr>
        <p:sp>
          <p:nvSpPr>
            <p:cNvPr id="6596" name="Google Shape;6596;p10"/>
            <p:cNvSpPr txBox="1"/>
            <p:nvPr/>
          </p:nvSpPr>
          <p:spPr>
            <a:xfrm>
              <a:off x="697700" y="1725400"/>
              <a:ext cx="3917100" cy="400200"/>
            </a:xfrm>
            <a:prstGeom prst="rect">
              <a:avLst/>
            </a:prstGeom>
            <a:solidFill>
              <a:srgbClr val="01557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The </a:t>
              </a:r>
              <a:r>
                <a:rPr lang="en-US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boxing wizard jumps quickly</a:t>
              </a:r>
              <a:endPara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597" name="Google Shape;6597;p10"/>
            <p:cNvSpPr txBox="1"/>
            <p:nvPr/>
          </p:nvSpPr>
          <p:spPr>
            <a:xfrm>
              <a:off x="222252" y="1720850"/>
              <a:ext cx="475800" cy="400200"/>
            </a:xfrm>
            <a:prstGeom prst="rect">
              <a:avLst/>
            </a:prstGeom>
            <a:solidFill>
              <a:srgbClr val="027FAD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  1</a:t>
              </a:r>
              <a:endPara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6598" name="Google Shape;6598;p10"/>
          <p:cNvGrpSpPr/>
          <p:nvPr/>
        </p:nvGrpSpPr>
        <p:grpSpPr>
          <a:xfrm>
            <a:off x="69852" y="3168650"/>
            <a:ext cx="4392548" cy="404750"/>
            <a:chOff x="222252" y="2178050"/>
            <a:chExt cx="4392548" cy="404750"/>
          </a:xfrm>
        </p:grpSpPr>
        <p:sp>
          <p:nvSpPr>
            <p:cNvPr id="6599" name="Google Shape;6599;p10"/>
            <p:cNvSpPr txBox="1"/>
            <p:nvPr/>
          </p:nvSpPr>
          <p:spPr>
            <a:xfrm>
              <a:off x="697700" y="2182600"/>
              <a:ext cx="3917100" cy="400200"/>
            </a:xfrm>
            <a:prstGeom prst="rect">
              <a:avLst/>
            </a:prstGeom>
            <a:solidFill>
              <a:srgbClr val="01557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Quick jumping Springtails on cool water</a:t>
              </a:r>
              <a:endPara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600" name="Google Shape;6600;p10"/>
            <p:cNvSpPr txBox="1"/>
            <p:nvPr/>
          </p:nvSpPr>
          <p:spPr>
            <a:xfrm>
              <a:off x="222252" y="2178050"/>
              <a:ext cx="475800" cy="400200"/>
            </a:xfrm>
            <a:prstGeom prst="rect">
              <a:avLst/>
            </a:prstGeom>
            <a:solidFill>
              <a:srgbClr val="027FAD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  2</a:t>
              </a:r>
              <a:endPara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6601" name="Google Shape;6601;p10"/>
          <p:cNvSpPr/>
          <p:nvPr/>
        </p:nvSpPr>
        <p:spPr>
          <a:xfrm>
            <a:off x="3898500" y="1352350"/>
            <a:ext cx="727475" cy="1109850"/>
          </a:xfrm>
          <a:custGeom>
            <a:rect b="b" l="l" r="r" t="t"/>
            <a:pathLst>
              <a:path extrusionOk="0" h="44394" w="29099">
                <a:moveTo>
                  <a:pt x="0" y="44394"/>
                </a:moveTo>
                <a:cubicBezTo>
                  <a:pt x="871" y="40726"/>
                  <a:pt x="3544" y="28229"/>
                  <a:pt x="5223" y="22384"/>
                </a:cubicBezTo>
                <a:cubicBezTo>
                  <a:pt x="6902" y="16539"/>
                  <a:pt x="6093" y="13057"/>
                  <a:pt x="10072" y="9326"/>
                </a:cubicBezTo>
                <a:cubicBezTo>
                  <a:pt x="14051" y="5595"/>
                  <a:pt x="25928" y="1554"/>
                  <a:pt x="29099" y="0"/>
                </a:cubicBezTo>
              </a:path>
            </a:pathLst>
          </a:custGeom>
          <a:noFill/>
          <a:ln cap="flat" cmpd="sng" w="952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02" name="Google Shape;6602;p10"/>
          <p:cNvSpPr txBox="1"/>
          <p:nvPr/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7CC"/>
                </a:solidFill>
                <a:latin typeface="Open Sans"/>
                <a:ea typeface="Open Sans"/>
                <a:cs typeface="Open Sans"/>
                <a:sym typeface="Open Sans"/>
              </a:rPr>
              <a:t>...the Inverted [text] Index</a:t>
            </a:r>
            <a:endParaRPr sz="1800">
              <a:solidFill>
                <a:srgbClr val="0077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603" name="Google Shape;660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86800" y="4715600"/>
            <a:ext cx="1019200" cy="41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08" name="Shape 6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9" name="Google Shape;6609;g15d961c301f_0_4247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And the open source community went bananas! </a:t>
            </a:r>
            <a:endParaRPr/>
          </a:p>
        </p:txBody>
      </p:sp>
      <p:sp>
        <p:nvSpPr>
          <p:cNvPr id="6610" name="Google Shape;6610;g15d961c301f_0_4247"/>
          <p:cNvSpPr txBox="1"/>
          <p:nvPr>
            <p:ph idx="2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</a:pPr>
            <a:r>
              <a:rPr lang="en-US"/>
              <a:t>we          Lucene TEXT search!</a:t>
            </a:r>
            <a:endParaRPr/>
          </a:p>
        </p:txBody>
      </p:sp>
      <p:pic>
        <p:nvPicPr>
          <p:cNvPr id="6611" name="Google Shape;6611;g15d961c301f_0_4247"/>
          <p:cNvPicPr preferRelativeResize="0"/>
          <p:nvPr/>
        </p:nvPicPr>
        <p:blipFill rotWithShape="1">
          <a:blip r:embed="rId3">
            <a:alphaModFix/>
          </a:blip>
          <a:srcRect b="28101" l="11786" r="11130" t="12197"/>
          <a:stretch/>
        </p:blipFill>
        <p:spPr>
          <a:xfrm>
            <a:off x="802700" y="881487"/>
            <a:ext cx="454700" cy="25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2" name="Google Shape;6612;g15d961c301f_0_4247"/>
          <p:cNvPicPr preferRelativeResize="0"/>
          <p:nvPr/>
        </p:nvPicPr>
        <p:blipFill rotWithShape="1">
          <a:blip r:embed="rId4">
            <a:alphaModFix/>
          </a:blip>
          <a:srcRect b="25099" l="0" r="0" t="0"/>
          <a:stretch/>
        </p:blipFill>
        <p:spPr>
          <a:xfrm>
            <a:off x="0" y="1295950"/>
            <a:ext cx="9144000" cy="385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17" name="Shape 6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8" name="Google Shape;6618;g15d961c301f_0_4255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But what about 1D numbers...?</a:t>
            </a:r>
            <a:endParaRPr/>
          </a:p>
        </p:txBody>
      </p:sp>
      <p:sp>
        <p:nvSpPr>
          <p:cNvPr id="6619" name="Google Shape;6619;g15d961c301f_0_4255"/>
          <p:cNvSpPr txBox="1"/>
          <p:nvPr>
            <p:ph idx="2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</a:pPr>
            <a:r>
              <a:rPr lang="en-US"/>
              <a:t>Prefix Trees; precision</a:t>
            </a:r>
            <a:endParaRPr/>
          </a:p>
        </p:txBody>
      </p:sp>
      <p:graphicFrame>
        <p:nvGraphicFramePr>
          <p:cNvPr id="6620" name="Google Shape;6620;g15d961c301f_0_4255"/>
          <p:cNvGraphicFramePr/>
          <p:nvPr/>
        </p:nvGraphicFramePr>
        <p:xfrm>
          <a:off x="4771249" y="1096239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{269839F9-DFCA-44F9-A923-E7AF125AE953}</a:tableStyleId>
              </a:tblPr>
              <a:tblGrid>
                <a:gridCol w="1522325"/>
                <a:gridCol w="1325700"/>
              </a:tblGrid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</a:rPr>
                        <a:t>terms dictionary</a:t>
                      </a:r>
                      <a:endParaRPr sz="1200" u="none" cap="none" strike="noStrike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/>
                        <a:t>(terms)</a:t>
                      </a:r>
                      <a:endParaRPr sz="12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8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</a:rPr>
                        <a:t>postings list</a:t>
                      </a:r>
                      <a:endParaRPr sz="1200" u="none" cap="none" strike="noStrike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</a:rPr>
                        <a:t>(doc ids)</a:t>
                      </a:r>
                      <a:endParaRPr sz="12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8A0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1, 2, 3, 4, 5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2, 3, 4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1, 5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2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3, 4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1, 5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1000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2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1010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4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3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99225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1110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48975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621" name="Google Shape;6621;g15d961c301f_0_4255"/>
          <p:cNvSpPr/>
          <p:nvPr/>
        </p:nvSpPr>
        <p:spPr>
          <a:xfrm>
            <a:off x="4714347" y="1576274"/>
            <a:ext cx="294900" cy="2523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2" name="Google Shape;6622;g15d961c301f_0_4255"/>
          <p:cNvSpPr txBox="1"/>
          <p:nvPr/>
        </p:nvSpPr>
        <p:spPr>
          <a:xfrm>
            <a:off x="149575" y="1250850"/>
            <a:ext cx="4106100" cy="37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-US" sz="1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r>
              <a:rPr b="0" i="0" lang="en-US" sz="1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myINT:  3881553173 </a:t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1110 0111 0101 1011 1100 1101 0001 0101</a:t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-US" sz="1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 </a:t>
            </a:r>
            <a:r>
              <a:rPr b="0" i="0" lang="en-US" sz="1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myINT: 2405166357</a:t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1000 1111 0101 1011 1110 1101 0001 0101</a:t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-US" sz="1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r>
              <a:rPr b="0" i="0" lang="en-US" sz="1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myINT: 3205335297</a:t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1011 1111 0000 1101 1000 1001 0000 0001</a:t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-US" sz="1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r>
              <a:rPr b="0" i="0" lang="en-US" sz="1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myINT: 2835679237</a:t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1010 1001 0000 0101 0000 1000 0000 0101</a:t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-US" sz="1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r>
              <a:rPr b="0" i="0" lang="en-US" sz="1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myINT: 4177856517</a:t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1111 1001 0000 1101 0000 1000 0000 0101</a:t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23" name="Google Shape;6623;g15d961c301f_0_4255"/>
          <p:cNvSpPr/>
          <p:nvPr/>
        </p:nvSpPr>
        <p:spPr>
          <a:xfrm>
            <a:off x="320799" y="1661125"/>
            <a:ext cx="195300" cy="2001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4" name="Google Shape;6624;g15d961c301f_0_4255"/>
          <p:cNvSpPr/>
          <p:nvPr/>
        </p:nvSpPr>
        <p:spPr>
          <a:xfrm>
            <a:off x="320799" y="2346925"/>
            <a:ext cx="195300" cy="2001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5" name="Google Shape;6625;g15d961c301f_0_4255"/>
          <p:cNvSpPr/>
          <p:nvPr/>
        </p:nvSpPr>
        <p:spPr>
          <a:xfrm>
            <a:off x="320799" y="3032725"/>
            <a:ext cx="195300" cy="2001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6" name="Google Shape;6626;g15d961c301f_0_4255"/>
          <p:cNvSpPr/>
          <p:nvPr/>
        </p:nvSpPr>
        <p:spPr>
          <a:xfrm>
            <a:off x="320799" y="3718525"/>
            <a:ext cx="195300" cy="2001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7" name="Google Shape;6627;g15d961c301f_0_4255"/>
          <p:cNvSpPr/>
          <p:nvPr/>
        </p:nvSpPr>
        <p:spPr>
          <a:xfrm>
            <a:off x="320799" y="4404325"/>
            <a:ext cx="195300" cy="2001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2" name="Shape 6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3" name="Google Shape;6633;g15d961c301f_0_4269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But what about 1D numbers...?</a:t>
            </a:r>
            <a:endParaRPr/>
          </a:p>
        </p:txBody>
      </p:sp>
      <p:sp>
        <p:nvSpPr>
          <p:cNvPr id="6634" name="Google Shape;6634;g15d961c301f_0_4269"/>
          <p:cNvSpPr txBox="1"/>
          <p:nvPr>
            <p:ph idx="2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</a:pPr>
            <a:r>
              <a:rPr lang="en-US"/>
              <a:t>Prefix Trees; precision</a:t>
            </a:r>
            <a:endParaRPr/>
          </a:p>
        </p:txBody>
      </p:sp>
      <p:graphicFrame>
        <p:nvGraphicFramePr>
          <p:cNvPr id="6635" name="Google Shape;6635;g15d961c301f_0_4269"/>
          <p:cNvGraphicFramePr/>
          <p:nvPr/>
        </p:nvGraphicFramePr>
        <p:xfrm>
          <a:off x="4771249" y="1096239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{269839F9-DFCA-44F9-A923-E7AF125AE953}</a:tableStyleId>
              </a:tblPr>
              <a:tblGrid>
                <a:gridCol w="1522325"/>
                <a:gridCol w="1325700"/>
              </a:tblGrid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</a:rPr>
                        <a:t>terms dictionary</a:t>
                      </a:r>
                      <a:endParaRPr sz="1200" u="none" cap="none" strike="noStrike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/>
                        <a:t>(terms)</a:t>
                      </a:r>
                      <a:endParaRPr sz="12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8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</a:rPr>
                        <a:t>postings list</a:t>
                      </a:r>
                      <a:endParaRPr sz="1200" u="none" cap="none" strike="noStrike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</a:rPr>
                        <a:t>(doc ids)</a:t>
                      </a:r>
                      <a:endParaRPr sz="12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8A0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1, 2, 3, 4, 5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2, 3, 4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1, 5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2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3, 4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1, 5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1000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2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1010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4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3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99225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1110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48975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636" name="Google Shape;6636;g15d961c301f_0_4269"/>
          <p:cNvSpPr/>
          <p:nvPr/>
        </p:nvSpPr>
        <p:spPr>
          <a:xfrm>
            <a:off x="4748122" y="1866599"/>
            <a:ext cx="294900" cy="2523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7" name="Google Shape;6637;g15d961c301f_0_4269"/>
          <p:cNvSpPr txBox="1"/>
          <p:nvPr/>
        </p:nvSpPr>
        <p:spPr>
          <a:xfrm>
            <a:off x="149575" y="1250850"/>
            <a:ext cx="4106100" cy="37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-US" sz="1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r>
              <a:rPr b="0" i="0" lang="en-US" sz="1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myINT:  3881553173 </a:t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1110 0111 0101 1011 1100 1101 0001 0101</a:t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-US" sz="1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 </a:t>
            </a:r>
            <a:r>
              <a:rPr b="0" i="0" lang="en-US" sz="1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myINT: 2405166357</a:t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1000 1111 0101 1011 1110 1101 0001 0101</a:t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-US" sz="1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r>
              <a:rPr b="0" i="0" lang="en-US" sz="1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myINT: 3205335297</a:t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1011 1111 0000 1101 1000 1001 0000 0001</a:t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-US" sz="1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r>
              <a:rPr b="0" i="0" lang="en-US" sz="1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myINT: 2835679237</a:t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1010 1001 0000 0101 0000 1000 0000 0101</a:t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-US" sz="1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r>
              <a:rPr b="0" i="0" lang="en-US" sz="1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myINT: 4177856517</a:t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1111 1001 0000 1101 0000 1000 0000 0101</a:t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38" name="Google Shape;6638;g15d961c301f_0_4269"/>
          <p:cNvSpPr/>
          <p:nvPr/>
        </p:nvSpPr>
        <p:spPr>
          <a:xfrm>
            <a:off x="320800" y="2346925"/>
            <a:ext cx="238800" cy="2001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9" name="Google Shape;6639;g15d961c301f_0_4269"/>
          <p:cNvSpPr/>
          <p:nvPr/>
        </p:nvSpPr>
        <p:spPr>
          <a:xfrm>
            <a:off x="320800" y="3032725"/>
            <a:ext cx="238800" cy="2001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0" name="Google Shape;6640;g15d961c301f_0_4269"/>
          <p:cNvSpPr/>
          <p:nvPr/>
        </p:nvSpPr>
        <p:spPr>
          <a:xfrm>
            <a:off x="320800" y="3718525"/>
            <a:ext cx="238800" cy="2001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5" name="Shape 6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6" name="Google Shape;6646;g15d961c301f_0_4281"/>
          <p:cNvSpPr txBox="1"/>
          <p:nvPr>
            <p:ph type="title"/>
          </p:nvPr>
        </p:nvSpPr>
        <p:spPr>
          <a:xfrm>
            <a:off x="343924" y="91525"/>
            <a:ext cx="86199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And the Lucene community went bananas...again...</a:t>
            </a:r>
            <a:endParaRPr/>
          </a:p>
        </p:txBody>
      </p:sp>
      <p:sp>
        <p:nvSpPr>
          <p:cNvPr id="6647" name="Google Shape;6647;g15d961c301f_0_4281"/>
          <p:cNvSpPr txBox="1"/>
          <p:nvPr>
            <p:ph idx="2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</a:pPr>
            <a:r>
              <a:rPr lang="en-US"/>
              <a:t>we          Lucene NUMERIC search!</a:t>
            </a:r>
            <a:endParaRPr/>
          </a:p>
        </p:txBody>
      </p:sp>
      <p:pic>
        <p:nvPicPr>
          <p:cNvPr id="6648" name="Google Shape;6648;g15d961c301f_0_4281"/>
          <p:cNvPicPr preferRelativeResize="0"/>
          <p:nvPr/>
        </p:nvPicPr>
        <p:blipFill rotWithShape="1">
          <a:blip r:embed="rId3">
            <a:alphaModFix/>
          </a:blip>
          <a:srcRect b="28101" l="11786" r="11130" t="12197"/>
          <a:stretch/>
        </p:blipFill>
        <p:spPr>
          <a:xfrm>
            <a:off x="802700" y="881487"/>
            <a:ext cx="454700" cy="25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9" name="Google Shape;6649;g15d961c301f_0_4281"/>
          <p:cNvPicPr preferRelativeResize="0"/>
          <p:nvPr/>
        </p:nvPicPr>
        <p:blipFill rotWithShape="1">
          <a:blip r:embed="rId4">
            <a:alphaModFix/>
          </a:blip>
          <a:srcRect b="25099" l="0" r="0" t="0"/>
          <a:stretch/>
        </p:blipFill>
        <p:spPr>
          <a:xfrm>
            <a:off x="0" y="1295950"/>
            <a:ext cx="9144000" cy="385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4" name="Shape 6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5" name="Google Shape;6655;g15d961c301f_0_4289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But, but, what about Geo?</a:t>
            </a:r>
            <a:endParaRPr/>
          </a:p>
        </p:txBody>
      </p:sp>
      <p:sp>
        <p:nvSpPr>
          <p:cNvPr id="6656" name="Google Shape;6656;g15d961c301f_0_4289"/>
          <p:cNvSpPr txBox="1"/>
          <p:nvPr>
            <p:ph idx="2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</a:pPr>
            <a:r>
              <a:rPr lang="en-US"/>
              <a:t>…we’re cool too!</a:t>
            </a:r>
            <a:endParaRPr/>
          </a:p>
        </p:txBody>
      </p:sp>
      <p:pic>
        <p:nvPicPr>
          <p:cNvPr id="6657" name="Google Shape;6657;g15d961c301f_0_4289"/>
          <p:cNvPicPr preferRelativeResize="0"/>
          <p:nvPr/>
        </p:nvPicPr>
        <p:blipFill rotWithShape="1">
          <a:blip r:embed="rId3">
            <a:alphaModFix/>
          </a:blip>
          <a:srcRect b="13897" l="0" r="0" t="16787"/>
          <a:stretch/>
        </p:blipFill>
        <p:spPr>
          <a:xfrm>
            <a:off x="343925" y="1421400"/>
            <a:ext cx="8800074" cy="372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62" name="Shape 6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3" name="Google Shape;6663;g15d961c301f_0_4296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How about Geo...terms?</a:t>
            </a:r>
            <a:endParaRPr/>
          </a:p>
        </p:txBody>
      </p:sp>
      <p:sp>
        <p:nvSpPr>
          <p:cNvPr id="6664" name="Google Shape;6664;g15d961c301f_0_4296"/>
          <p:cNvSpPr txBox="1"/>
          <p:nvPr>
            <p:ph idx="2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</a:pPr>
            <a:r>
              <a:rPr lang="en-US"/>
              <a:t>Prefix Trees; round peg, square hole</a:t>
            </a:r>
            <a:endParaRPr/>
          </a:p>
        </p:txBody>
      </p:sp>
      <p:pic>
        <p:nvPicPr>
          <p:cNvPr id="6665" name="Google Shape;6665;g15d961c301f_0_42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8567" y="1306803"/>
            <a:ext cx="3576133" cy="336577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666" name="Google Shape;6666;g15d961c301f_0_4296"/>
          <p:cNvGraphicFramePr/>
          <p:nvPr/>
        </p:nvGraphicFramePr>
        <p:xfrm>
          <a:off x="4771249" y="1096239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{269839F9-DFCA-44F9-A923-E7AF125AE953}</a:tableStyleId>
              </a:tblPr>
              <a:tblGrid>
                <a:gridCol w="1522325"/>
                <a:gridCol w="1325700"/>
              </a:tblGrid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</a:rPr>
                        <a:t>terms dictionary</a:t>
                      </a:r>
                      <a:endParaRPr sz="1200" u="none" cap="none" strike="noStrike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/>
                        <a:t>(terms)</a:t>
                      </a:r>
                      <a:endParaRPr sz="12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8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</a:rPr>
                        <a:t>postings list</a:t>
                      </a:r>
                      <a:endParaRPr sz="1200" u="none" cap="none" strike="noStrike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</a:rPr>
                        <a:t>(doc ids)</a:t>
                      </a:r>
                      <a:endParaRPr sz="12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8A0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1, 2, 3, 4, 5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2, 3, 4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1, 5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2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3, 4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1, 5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1000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2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1010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4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3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99225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1110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48975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667" name="Google Shape;6667;g15d961c301f_0_4296"/>
          <p:cNvSpPr/>
          <p:nvPr/>
        </p:nvSpPr>
        <p:spPr>
          <a:xfrm>
            <a:off x="2781650" y="1791325"/>
            <a:ext cx="153825" cy="495175"/>
          </a:xfrm>
          <a:custGeom>
            <a:rect b="b" l="l" r="r" t="t"/>
            <a:pathLst>
              <a:path extrusionOk="0" h="19807" w="6153">
                <a:moveTo>
                  <a:pt x="0" y="0"/>
                </a:moveTo>
                <a:cubicBezTo>
                  <a:pt x="583" y="340"/>
                  <a:pt x="2477" y="-194"/>
                  <a:pt x="3496" y="2039"/>
                </a:cubicBezTo>
                <a:cubicBezTo>
                  <a:pt x="4516" y="4272"/>
                  <a:pt x="5972" y="10438"/>
                  <a:pt x="6117" y="13399"/>
                </a:cubicBezTo>
                <a:cubicBezTo>
                  <a:pt x="6263" y="16360"/>
                  <a:pt x="4660" y="18739"/>
                  <a:pt x="4369" y="19807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668" name="Google Shape;6668;g15d961c301f_0_4296"/>
          <p:cNvCxnSpPr/>
          <p:nvPr/>
        </p:nvCxnSpPr>
        <p:spPr>
          <a:xfrm>
            <a:off x="2941850" y="2395725"/>
            <a:ext cx="1769400" cy="18351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669" name="Google Shape;6669;g15d961c301f_0_4296"/>
          <p:cNvCxnSpPr/>
          <p:nvPr/>
        </p:nvCxnSpPr>
        <p:spPr>
          <a:xfrm flipH="1" rot="10800000">
            <a:off x="1274325" y="3014750"/>
            <a:ext cx="2403000" cy="7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70" name="Google Shape;6670;g15d961c301f_0_4296"/>
          <p:cNvCxnSpPr/>
          <p:nvPr/>
        </p:nvCxnSpPr>
        <p:spPr>
          <a:xfrm flipH="1">
            <a:off x="2497750" y="1871425"/>
            <a:ext cx="7200" cy="1303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71" name="Google Shape;6671;g15d961c301f_0_4296"/>
          <p:cNvCxnSpPr/>
          <p:nvPr/>
        </p:nvCxnSpPr>
        <p:spPr>
          <a:xfrm>
            <a:off x="1656377" y="1915150"/>
            <a:ext cx="2256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72" name="Google Shape;6672;g15d961c301f_0_4296"/>
          <p:cNvCxnSpPr/>
          <p:nvPr/>
        </p:nvCxnSpPr>
        <p:spPr>
          <a:xfrm>
            <a:off x="1961177" y="1915150"/>
            <a:ext cx="2256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73" name="Google Shape;6673;g15d961c301f_0_4296"/>
          <p:cNvCxnSpPr/>
          <p:nvPr/>
        </p:nvCxnSpPr>
        <p:spPr>
          <a:xfrm>
            <a:off x="2265977" y="1915150"/>
            <a:ext cx="2256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74" name="Google Shape;6674;g15d961c301f_0_4296"/>
          <p:cNvCxnSpPr/>
          <p:nvPr/>
        </p:nvCxnSpPr>
        <p:spPr>
          <a:xfrm rot="10800000">
            <a:off x="2322950" y="2490459"/>
            <a:ext cx="1339800" cy="7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75" name="Google Shape;6675;g15d961c301f_0_4296"/>
          <p:cNvCxnSpPr/>
          <p:nvPr/>
        </p:nvCxnSpPr>
        <p:spPr>
          <a:xfrm>
            <a:off x="3000100" y="1907850"/>
            <a:ext cx="7200" cy="757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76" name="Google Shape;6676;g15d961c301f_0_4296"/>
          <p:cNvCxnSpPr/>
          <p:nvPr/>
        </p:nvCxnSpPr>
        <p:spPr>
          <a:xfrm>
            <a:off x="2545550" y="1915150"/>
            <a:ext cx="2256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677" name="Google Shape;6677;g15d961c301f_0_4296"/>
          <p:cNvSpPr/>
          <p:nvPr/>
        </p:nvSpPr>
        <p:spPr>
          <a:xfrm>
            <a:off x="1485500" y="1984875"/>
            <a:ext cx="2104500" cy="1029900"/>
          </a:xfrm>
          <a:prstGeom prst="rect">
            <a:avLst/>
          </a:prstGeom>
          <a:solidFill>
            <a:srgbClr val="FF0000">
              <a:alpha val="25099"/>
            </a:srgbClr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8" name="Google Shape;6678;g15d961c301f_0_4296"/>
          <p:cNvSpPr/>
          <p:nvPr/>
        </p:nvSpPr>
        <p:spPr>
          <a:xfrm>
            <a:off x="2504950" y="1984875"/>
            <a:ext cx="1085100" cy="1029900"/>
          </a:xfrm>
          <a:prstGeom prst="rect">
            <a:avLst/>
          </a:prstGeom>
          <a:solidFill>
            <a:srgbClr val="FF0000">
              <a:alpha val="25099"/>
            </a:srgbClr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9" name="Google Shape;6679;g15d961c301f_0_4296"/>
          <p:cNvSpPr/>
          <p:nvPr/>
        </p:nvSpPr>
        <p:spPr>
          <a:xfrm>
            <a:off x="2504950" y="1986403"/>
            <a:ext cx="495300" cy="495300"/>
          </a:xfrm>
          <a:prstGeom prst="rect">
            <a:avLst/>
          </a:prstGeom>
          <a:solidFill>
            <a:srgbClr val="FF0000">
              <a:alpha val="25099"/>
            </a:srgbClr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0" name="Google Shape;6680;g15d961c301f_0_4296"/>
          <p:cNvSpPr/>
          <p:nvPr/>
        </p:nvSpPr>
        <p:spPr>
          <a:xfrm>
            <a:off x="2504950" y="1984875"/>
            <a:ext cx="1085100" cy="495300"/>
          </a:xfrm>
          <a:prstGeom prst="rect">
            <a:avLst/>
          </a:prstGeom>
          <a:solidFill>
            <a:srgbClr val="FF0000">
              <a:alpha val="25099"/>
            </a:srgbClr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1" name="Google Shape;6681;g15d961c301f_0_4296"/>
          <p:cNvSpPr/>
          <p:nvPr/>
        </p:nvSpPr>
        <p:spPr>
          <a:xfrm>
            <a:off x="4766223" y="1635025"/>
            <a:ext cx="189300" cy="1602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2" name="Google Shape;6682;g15d961c301f_0_4296"/>
          <p:cNvSpPr/>
          <p:nvPr/>
        </p:nvSpPr>
        <p:spPr>
          <a:xfrm>
            <a:off x="4766225" y="2168425"/>
            <a:ext cx="258300" cy="2274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3" name="Google Shape;6683;g15d961c301f_0_4296"/>
          <p:cNvSpPr/>
          <p:nvPr/>
        </p:nvSpPr>
        <p:spPr>
          <a:xfrm>
            <a:off x="4751661" y="2999343"/>
            <a:ext cx="381900" cy="2754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4" name="Google Shape;6684;g15d961c301f_0_4296"/>
          <p:cNvSpPr/>
          <p:nvPr/>
        </p:nvSpPr>
        <p:spPr>
          <a:xfrm>
            <a:off x="4780789" y="4142343"/>
            <a:ext cx="381900" cy="2754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89" name="Shape 6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0" name="Google Shape;6690;g15d961c301f_0_4322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Searching for round pegs in square holes...</a:t>
            </a:r>
            <a:endParaRPr/>
          </a:p>
        </p:txBody>
      </p:sp>
      <p:sp>
        <p:nvSpPr>
          <p:cNvPr id="6691" name="Google Shape;6691;g15d961c301f_0_4322"/>
          <p:cNvSpPr txBox="1"/>
          <p:nvPr>
            <p:ph idx="2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</a:pPr>
            <a:r>
              <a:rPr lang="en-US"/>
              <a:t>Traversing the Prefix Tree...</a:t>
            </a:r>
            <a:endParaRPr/>
          </a:p>
        </p:txBody>
      </p:sp>
      <p:pic>
        <p:nvPicPr>
          <p:cNvPr id="6692" name="Google Shape;6692;g15d961c301f_0_43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450" y="1241225"/>
            <a:ext cx="3303550" cy="3419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693" name="Google Shape;6693;g15d961c301f_0_4322"/>
          <p:cNvGraphicFramePr/>
          <p:nvPr/>
        </p:nvGraphicFramePr>
        <p:xfrm>
          <a:off x="4771249" y="1096239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{269839F9-DFCA-44F9-A923-E7AF125AE953}</a:tableStyleId>
              </a:tblPr>
              <a:tblGrid>
                <a:gridCol w="1522325"/>
                <a:gridCol w="1325700"/>
              </a:tblGrid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</a:rPr>
                        <a:t>terms dictionary</a:t>
                      </a:r>
                      <a:endParaRPr sz="1200" u="none" cap="none" strike="noStrike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/>
                        <a:t>(terms)</a:t>
                      </a:r>
                      <a:endParaRPr sz="12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8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</a:rPr>
                        <a:t>postings list</a:t>
                      </a:r>
                      <a:endParaRPr sz="1200" u="none" cap="none" strike="noStrike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</a:rPr>
                        <a:t>(doc ids)</a:t>
                      </a:r>
                      <a:endParaRPr sz="12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8A0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1, 2, 3, 4, 5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2, 3, 4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1, 5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2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3, 4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1, 5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1000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2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1010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4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3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99225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1110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48975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694" name="Google Shape;6694;g15d961c301f_0_4322"/>
          <p:cNvSpPr/>
          <p:nvPr/>
        </p:nvSpPr>
        <p:spPr>
          <a:xfrm>
            <a:off x="2310175" y="2103950"/>
            <a:ext cx="80100" cy="87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5" name="Google Shape;6695;g15d961c301f_0_4322"/>
          <p:cNvSpPr/>
          <p:nvPr/>
        </p:nvSpPr>
        <p:spPr>
          <a:xfrm>
            <a:off x="1560100" y="2344750"/>
            <a:ext cx="80100" cy="87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6" name="Google Shape;6696;g15d961c301f_0_4322"/>
          <p:cNvSpPr/>
          <p:nvPr/>
        </p:nvSpPr>
        <p:spPr>
          <a:xfrm>
            <a:off x="1547566" y="2055825"/>
            <a:ext cx="80100" cy="87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7" name="Google Shape;6697;g15d961c301f_0_4322"/>
          <p:cNvSpPr txBox="1"/>
          <p:nvPr/>
        </p:nvSpPr>
        <p:spPr>
          <a:xfrm>
            <a:off x="1627675" y="2256350"/>
            <a:ext cx="2919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b="1" i="0" sz="1200" u="none" cap="none" strike="noStrik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98" name="Google Shape;6698;g15d961c301f_0_4322"/>
          <p:cNvSpPr txBox="1"/>
          <p:nvPr/>
        </p:nvSpPr>
        <p:spPr>
          <a:xfrm>
            <a:off x="1627675" y="1951550"/>
            <a:ext cx="2919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b="1" i="0" sz="1200" u="none" cap="none" strike="noStrik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99" name="Google Shape;6699;g15d961c301f_0_4322"/>
          <p:cNvSpPr txBox="1"/>
          <p:nvPr/>
        </p:nvSpPr>
        <p:spPr>
          <a:xfrm>
            <a:off x="2313475" y="2027750"/>
            <a:ext cx="2919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b="1" i="0" sz="1200" u="none" cap="none" strike="noStrik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00" name="Google Shape;6700;g15d961c301f_0_4322"/>
          <p:cNvSpPr/>
          <p:nvPr/>
        </p:nvSpPr>
        <p:spPr>
          <a:xfrm>
            <a:off x="2995975" y="2027750"/>
            <a:ext cx="80100" cy="87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1" name="Google Shape;6701;g15d961c301f_0_4322"/>
          <p:cNvSpPr txBox="1"/>
          <p:nvPr/>
        </p:nvSpPr>
        <p:spPr>
          <a:xfrm>
            <a:off x="2999275" y="1951550"/>
            <a:ext cx="2919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b="1" i="0" sz="1200" u="none" cap="none" strike="noStrik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02" name="Google Shape;6702;g15d961c301f_0_4322"/>
          <p:cNvSpPr/>
          <p:nvPr/>
        </p:nvSpPr>
        <p:spPr>
          <a:xfrm>
            <a:off x="3605575" y="2180150"/>
            <a:ext cx="80100" cy="87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3" name="Google Shape;6703;g15d961c301f_0_4322"/>
          <p:cNvSpPr txBox="1"/>
          <p:nvPr/>
        </p:nvSpPr>
        <p:spPr>
          <a:xfrm>
            <a:off x="3608875" y="2103950"/>
            <a:ext cx="2919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b="1" i="0" sz="1200" u="none" cap="none" strike="noStrik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8" name="Shape 6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9" name="Google Shape;6709;g15d961c301f_0_4340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Searching for round pegs in square holes...</a:t>
            </a:r>
            <a:endParaRPr/>
          </a:p>
        </p:txBody>
      </p:sp>
      <p:sp>
        <p:nvSpPr>
          <p:cNvPr id="6710" name="Google Shape;6710;g15d961c301f_0_4340"/>
          <p:cNvSpPr txBox="1"/>
          <p:nvPr>
            <p:ph idx="2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</a:pPr>
            <a:r>
              <a:rPr lang="en-US"/>
              <a:t>Traversing the Prefix Tree...</a:t>
            </a:r>
            <a:endParaRPr/>
          </a:p>
        </p:txBody>
      </p:sp>
      <p:pic>
        <p:nvPicPr>
          <p:cNvPr id="6711" name="Google Shape;6711;g15d961c301f_0_43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450" y="1241225"/>
            <a:ext cx="3303550" cy="34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6712" name="Google Shape;6712;g15d961c301f_0_4340"/>
          <p:cNvSpPr/>
          <p:nvPr/>
        </p:nvSpPr>
        <p:spPr>
          <a:xfrm>
            <a:off x="1254500" y="1992725"/>
            <a:ext cx="1553700" cy="545100"/>
          </a:xfrm>
          <a:prstGeom prst="rect">
            <a:avLst/>
          </a:prstGeom>
          <a:noFill/>
          <a:ln cap="flat" cmpd="sng" w="28575">
            <a:solidFill>
              <a:srgbClr val="FFDB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13" name="Google Shape;6713;g15d961c301f_0_4340"/>
          <p:cNvCxnSpPr/>
          <p:nvPr/>
        </p:nvCxnSpPr>
        <p:spPr>
          <a:xfrm flipH="1" rot="10800000">
            <a:off x="4376250" y="1997575"/>
            <a:ext cx="381300" cy="4800"/>
          </a:xfrm>
          <a:prstGeom prst="straightConnector1">
            <a:avLst/>
          </a:prstGeom>
          <a:noFill/>
          <a:ln cap="flat" cmpd="sng" w="28575">
            <a:solidFill>
              <a:srgbClr val="0087B7"/>
            </a:solidFill>
            <a:prstDash val="solid"/>
            <a:round/>
            <a:headEnd len="sm" w="sm" type="none"/>
            <a:tailEnd len="med" w="med" type="triangle"/>
          </a:ln>
        </p:spPr>
      </p:cxnSp>
      <p:graphicFrame>
        <p:nvGraphicFramePr>
          <p:cNvPr id="6714" name="Google Shape;6714;g15d961c301f_0_4340"/>
          <p:cNvGraphicFramePr/>
          <p:nvPr/>
        </p:nvGraphicFramePr>
        <p:xfrm>
          <a:off x="4771249" y="1096239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{269839F9-DFCA-44F9-A923-E7AF125AE953}</a:tableStyleId>
              </a:tblPr>
              <a:tblGrid>
                <a:gridCol w="1522325"/>
                <a:gridCol w="1325700"/>
              </a:tblGrid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</a:rPr>
                        <a:t>terms dictionary</a:t>
                      </a:r>
                      <a:endParaRPr sz="1200" u="none" cap="none" strike="noStrike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/>
                        <a:t>(terms)</a:t>
                      </a:r>
                      <a:endParaRPr sz="12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8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</a:rPr>
                        <a:t>postings list</a:t>
                      </a:r>
                      <a:endParaRPr sz="1200" u="none" cap="none" strike="noStrike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</a:rPr>
                        <a:t>(doc ids)</a:t>
                      </a:r>
                      <a:endParaRPr sz="12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8A0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1, 2, 3, 4, 5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2, 3, 4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1, 5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2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3, 4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1, 5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1000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2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1010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4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3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99225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1110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48975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715" name="Google Shape;6715;g15d961c301f_0_4340"/>
          <p:cNvSpPr/>
          <p:nvPr/>
        </p:nvSpPr>
        <p:spPr>
          <a:xfrm>
            <a:off x="2310175" y="2103950"/>
            <a:ext cx="80100" cy="87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6" name="Google Shape;6716;g15d961c301f_0_4340"/>
          <p:cNvSpPr/>
          <p:nvPr/>
        </p:nvSpPr>
        <p:spPr>
          <a:xfrm>
            <a:off x="1560100" y="2344750"/>
            <a:ext cx="80100" cy="87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7" name="Google Shape;6717;g15d961c301f_0_4340"/>
          <p:cNvSpPr/>
          <p:nvPr/>
        </p:nvSpPr>
        <p:spPr>
          <a:xfrm>
            <a:off x="1547566" y="2055825"/>
            <a:ext cx="80100" cy="87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8" name="Google Shape;6718;g15d961c301f_0_4340"/>
          <p:cNvSpPr txBox="1"/>
          <p:nvPr/>
        </p:nvSpPr>
        <p:spPr>
          <a:xfrm>
            <a:off x="1627675" y="2256350"/>
            <a:ext cx="2919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b="1" i="0" sz="1200" u="none" cap="none" strike="noStrik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19" name="Google Shape;6719;g15d961c301f_0_4340"/>
          <p:cNvSpPr txBox="1"/>
          <p:nvPr/>
        </p:nvSpPr>
        <p:spPr>
          <a:xfrm>
            <a:off x="1627675" y="1951550"/>
            <a:ext cx="2919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b="1" i="0" sz="1200" u="none" cap="none" strike="noStrik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20" name="Google Shape;6720;g15d961c301f_0_4340"/>
          <p:cNvSpPr txBox="1"/>
          <p:nvPr/>
        </p:nvSpPr>
        <p:spPr>
          <a:xfrm>
            <a:off x="2313475" y="2027750"/>
            <a:ext cx="2919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b="1" i="0" sz="1200" u="none" cap="none" strike="noStrik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21" name="Google Shape;6721;g15d961c301f_0_4340"/>
          <p:cNvSpPr/>
          <p:nvPr/>
        </p:nvSpPr>
        <p:spPr>
          <a:xfrm>
            <a:off x="2995975" y="2027750"/>
            <a:ext cx="80100" cy="87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2" name="Google Shape;6722;g15d961c301f_0_4340"/>
          <p:cNvSpPr txBox="1"/>
          <p:nvPr/>
        </p:nvSpPr>
        <p:spPr>
          <a:xfrm>
            <a:off x="2999275" y="1951550"/>
            <a:ext cx="2919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b="1" i="0" sz="1200" u="none" cap="none" strike="noStrik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23" name="Google Shape;6723;g15d961c301f_0_4340"/>
          <p:cNvSpPr/>
          <p:nvPr/>
        </p:nvSpPr>
        <p:spPr>
          <a:xfrm>
            <a:off x="3605575" y="2180150"/>
            <a:ext cx="80100" cy="87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4" name="Google Shape;6724;g15d961c301f_0_4340"/>
          <p:cNvSpPr txBox="1"/>
          <p:nvPr/>
        </p:nvSpPr>
        <p:spPr>
          <a:xfrm>
            <a:off x="3608875" y="2103950"/>
            <a:ext cx="2919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b="1" i="0" sz="1200" u="none" cap="none" strike="noStrik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9" name="Shape 6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0" name="Google Shape;6730;g15d961c301f_0_4360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Searching for round pegs in square holes...</a:t>
            </a:r>
            <a:endParaRPr/>
          </a:p>
        </p:txBody>
      </p:sp>
      <p:sp>
        <p:nvSpPr>
          <p:cNvPr id="6731" name="Google Shape;6731;g15d961c301f_0_4360"/>
          <p:cNvSpPr txBox="1"/>
          <p:nvPr>
            <p:ph idx="2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</a:pPr>
            <a:r>
              <a:rPr lang="en-US"/>
              <a:t>Traversing the Prefix Tree...</a:t>
            </a:r>
            <a:endParaRPr/>
          </a:p>
        </p:txBody>
      </p:sp>
      <p:pic>
        <p:nvPicPr>
          <p:cNvPr id="6732" name="Google Shape;6732;g15d961c301f_0_43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450" y="1241225"/>
            <a:ext cx="3303550" cy="34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6733" name="Google Shape;6733;g15d961c301f_0_4360"/>
          <p:cNvSpPr/>
          <p:nvPr/>
        </p:nvSpPr>
        <p:spPr>
          <a:xfrm>
            <a:off x="1254500" y="2262925"/>
            <a:ext cx="767100" cy="274800"/>
          </a:xfrm>
          <a:prstGeom prst="rect">
            <a:avLst/>
          </a:prstGeom>
          <a:noFill/>
          <a:ln cap="flat" cmpd="sng" w="28575">
            <a:solidFill>
              <a:srgbClr val="FFDB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34" name="Google Shape;6734;g15d961c301f_0_4360"/>
          <p:cNvCxnSpPr/>
          <p:nvPr/>
        </p:nvCxnSpPr>
        <p:spPr>
          <a:xfrm flipH="1" rot="10800000">
            <a:off x="4376250" y="3445375"/>
            <a:ext cx="381300" cy="4800"/>
          </a:xfrm>
          <a:prstGeom prst="straightConnector1">
            <a:avLst/>
          </a:prstGeom>
          <a:noFill/>
          <a:ln cap="flat" cmpd="sng" w="28575">
            <a:solidFill>
              <a:srgbClr val="0087B7"/>
            </a:solidFill>
            <a:prstDash val="solid"/>
            <a:round/>
            <a:headEnd len="sm" w="sm" type="none"/>
            <a:tailEnd len="med" w="med" type="triangle"/>
          </a:ln>
        </p:spPr>
      </p:cxnSp>
      <p:graphicFrame>
        <p:nvGraphicFramePr>
          <p:cNvPr id="6735" name="Google Shape;6735;g15d961c301f_0_4360"/>
          <p:cNvGraphicFramePr/>
          <p:nvPr/>
        </p:nvGraphicFramePr>
        <p:xfrm>
          <a:off x="4771249" y="1096239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{269839F9-DFCA-44F9-A923-E7AF125AE953}</a:tableStyleId>
              </a:tblPr>
              <a:tblGrid>
                <a:gridCol w="1522325"/>
                <a:gridCol w="1325700"/>
              </a:tblGrid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</a:rPr>
                        <a:t>terms dictionary</a:t>
                      </a:r>
                      <a:endParaRPr sz="1200" u="none" cap="none" strike="noStrike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/>
                        <a:t>(terms)</a:t>
                      </a:r>
                      <a:endParaRPr sz="12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8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</a:rPr>
                        <a:t>postings list</a:t>
                      </a:r>
                      <a:endParaRPr sz="1200" u="none" cap="none" strike="noStrike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</a:rPr>
                        <a:t>(doc ids)</a:t>
                      </a:r>
                      <a:endParaRPr sz="12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8A0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1, 2, 3, 4, 5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2, 3, 4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1, 5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2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3, 4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1, 5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1000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2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1010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4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3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99225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1110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48975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736" name="Google Shape;6736;g15d961c301f_0_4360"/>
          <p:cNvSpPr/>
          <p:nvPr/>
        </p:nvSpPr>
        <p:spPr>
          <a:xfrm>
            <a:off x="2310175" y="2103950"/>
            <a:ext cx="80100" cy="87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7" name="Google Shape;6737;g15d961c301f_0_4360"/>
          <p:cNvSpPr/>
          <p:nvPr/>
        </p:nvSpPr>
        <p:spPr>
          <a:xfrm>
            <a:off x="1560100" y="2344750"/>
            <a:ext cx="80100" cy="87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8" name="Google Shape;6738;g15d961c301f_0_4360"/>
          <p:cNvSpPr/>
          <p:nvPr/>
        </p:nvSpPr>
        <p:spPr>
          <a:xfrm>
            <a:off x="1547566" y="2055825"/>
            <a:ext cx="80100" cy="87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9" name="Google Shape;6739;g15d961c301f_0_4360"/>
          <p:cNvSpPr txBox="1"/>
          <p:nvPr/>
        </p:nvSpPr>
        <p:spPr>
          <a:xfrm>
            <a:off x="1627675" y="2256350"/>
            <a:ext cx="2919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b="1" i="0" sz="1200" u="none" cap="none" strike="noStrik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40" name="Google Shape;6740;g15d961c301f_0_4360"/>
          <p:cNvSpPr txBox="1"/>
          <p:nvPr/>
        </p:nvSpPr>
        <p:spPr>
          <a:xfrm>
            <a:off x="1627675" y="1951550"/>
            <a:ext cx="2919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b="1" i="0" sz="1200" u="none" cap="none" strike="noStrik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41" name="Google Shape;6741;g15d961c301f_0_4360"/>
          <p:cNvSpPr txBox="1"/>
          <p:nvPr/>
        </p:nvSpPr>
        <p:spPr>
          <a:xfrm>
            <a:off x="2313475" y="2027750"/>
            <a:ext cx="2919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b="1" i="0" sz="1200" u="none" cap="none" strike="noStrik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42" name="Google Shape;6742;g15d961c301f_0_4360"/>
          <p:cNvSpPr/>
          <p:nvPr/>
        </p:nvSpPr>
        <p:spPr>
          <a:xfrm>
            <a:off x="2995975" y="2027750"/>
            <a:ext cx="80100" cy="87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3" name="Google Shape;6743;g15d961c301f_0_4360"/>
          <p:cNvSpPr txBox="1"/>
          <p:nvPr/>
        </p:nvSpPr>
        <p:spPr>
          <a:xfrm>
            <a:off x="2999275" y="1951550"/>
            <a:ext cx="2919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b="1" i="0" sz="1200" u="none" cap="none" strike="noStrik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44" name="Google Shape;6744;g15d961c301f_0_4360"/>
          <p:cNvSpPr/>
          <p:nvPr/>
        </p:nvSpPr>
        <p:spPr>
          <a:xfrm>
            <a:off x="3605575" y="2180150"/>
            <a:ext cx="80100" cy="87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5" name="Google Shape;6745;g15d961c301f_0_4360"/>
          <p:cNvSpPr txBox="1"/>
          <p:nvPr/>
        </p:nvSpPr>
        <p:spPr>
          <a:xfrm>
            <a:off x="3608875" y="2103950"/>
            <a:ext cx="2919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b="1" i="0" sz="1200" u="none" cap="none" strike="noStrik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5" name="Shape 6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6" name="Google Shape;6516;g14633311f00_0_117"/>
          <p:cNvSpPr/>
          <p:nvPr/>
        </p:nvSpPr>
        <p:spPr>
          <a:xfrm>
            <a:off x="457188" y="2058391"/>
            <a:ext cx="8229600" cy="530700"/>
          </a:xfrm>
          <a:prstGeom prst="rect">
            <a:avLst/>
          </a:prstGeom>
          <a:solidFill>
            <a:srgbClr val="D6D9DE">
              <a:alpha val="49019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17" name="Google Shape;6517;g14633311f00_0_117"/>
          <p:cNvSpPr/>
          <p:nvPr/>
        </p:nvSpPr>
        <p:spPr>
          <a:xfrm>
            <a:off x="458788" y="2660644"/>
            <a:ext cx="8229600" cy="530700"/>
          </a:xfrm>
          <a:prstGeom prst="rect">
            <a:avLst/>
          </a:prstGeom>
          <a:solidFill>
            <a:srgbClr val="D6D9DE">
              <a:alpha val="49019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18" name="Google Shape;6518;g14633311f00_0_117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Lets take a trip...</a:t>
            </a:r>
            <a:endParaRPr/>
          </a:p>
        </p:txBody>
      </p:sp>
      <p:sp>
        <p:nvSpPr>
          <p:cNvPr id="6519" name="Google Shape;6519;g14633311f00_0_117"/>
          <p:cNvSpPr txBox="1"/>
          <p:nvPr/>
        </p:nvSpPr>
        <p:spPr>
          <a:xfrm>
            <a:off x="1129348" y="2148806"/>
            <a:ext cx="7199400" cy="3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Lucene Geo Search, Then &amp; Now: Prefix Trees vs. BKD Trees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0" name="Google Shape;6520;g14633311f00_0_117"/>
          <p:cNvSpPr txBox="1"/>
          <p:nvPr/>
        </p:nvSpPr>
        <p:spPr>
          <a:xfrm>
            <a:off x="1129348" y="2766597"/>
            <a:ext cx="7199400" cy="3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Improving Shape Search: BKD + Tessellation</a:t>
            </a:r>
            <a:endParaRPr b="0" i="0" sz="1800" u="none" cap="none" strike="noStrike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21" name="Google Shape;6521;g14633311f00_0_117"/>
          <p:cNvSpPr/>
          <p:nvPr/>
        </p:nvSpPr>
        <p:spPr>
          <a:xfrm>
            <a:off x="457188" y="1448791"/>
            <a:ext cx="8229600" cy="530700"/>
          </a:xfrm>
          <a:prstGeom prst="rect">
            <a:avLst/>
          </a:prstGeom>
          <a:solidFill>
            <a:srgbClr val="D6D9DE">
              <a:alpha val="49019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22" name="Google Shape;6522;g14633311f00_0_117"/>
          <p:cNvSpPr txBox="1"/>
          <p:nvPr/>
        </p:nvSpPr>
        <p:spPr>
          <a:xfrm>
            <a:off x="1129350" y="1539200"/>
            <a:ext cx="7413900" cy="3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Lucene Geo in E</a:t>
            </a:r>
            <a:r>
              <a:rPr b="0" i="0" lang="en-US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lasticsearch </a:t>
            </a:r>
            <a:r>
              <a:rPr lang="en-US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&amp;</a:t>
            </a:r>
            <a:r>
              <a:rPr b="0" i="0" lang="en-US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0" i="0" lang="en-US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OpenSearch - an Introduction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3" name="Google Shape;6523;g14633311f00_0_117"/>
          <p:cNvSpPr/>
          <p:nvPr/>
        </p:nvSpPr>
        <p:spPr>
          <a:xfrm>
            <a:off x="7894200" y="4532650"/>
            <a:ext cx="1249800" cy="615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4" name="Google Shape;6524;g14633311f00_0_117"/>
          <p:cNvSpPr/>
          <p:nvPr/>
        </p:nvSpPr>
        <p:spPr>
          <a:xfrm>
            <a:off x="458788" y="3270244"/>
            <a:ext cx="8229600" cy="530700"/>
          </a:xfrm>
          <a:prstGeom prst="rect">
            <a:avLst/>
          </a:prstGeom>
          <a:solidFill>
            <a:srgbClr val="D6D9DE">
              <a:alpha val="49019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25" name="Google Shape;6525;g14633311f00_0_117"/>
          <p:cNvSpPr txBox="1"/>
          <p:nvPr/>
        </p:nvSpPr>
        <p:spPr>
          <a:xfrm>
            <a:off x="1129348" y="3376197"/>
            <a:ext cx="7199400" cy="3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Geo Analytics: Doc Values and Aggregations / Facets</a:t>
            </a:r>
            <a:endParaRPr b="0" i="0" sz="1800" u="none" cap="none" strike="noStrike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26" name="Google Shape;6526;g14633311f00_0_117"/>
          <p:cNvSpPr/>
          <p:nvPr/>
        </p:nvSpPr>
        <p:spPr>
          <a:xfrm>
            <a:off x="659180" y="3362441"/>
            <a:ext cx="350400" cy="350400"/>
          </a:xfrm>
          <a:prstGeom prst="ellipse">
            <a:avLst/>
          </a:prstGeom>
          <a:solidFill>
            <a:schemeClr val="lt2"/>
          </a:solidFill>
          <a:ln cap="flat" cmpd="sng" w="38100">
            <a:solidFill>
              <a:srgbClr val="C0C3C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7" name="Google Shape;6527;g14633311f00_0_117"/>
          <p:cNvSpPr/>
          <p:nvPr/>
        </p:nvSpPr>
        <p:spPr>
          <a:xfrm>
            <a:off x="659180" y="1519729"/>
            <a:ext cx="350400" cy="350400"/>
          </a:xfrm>
          <a:prstGeom prst="ellipse">
            <a:avLst/>
          </a:prstGeom>
          <a:solidFill>
            <a:srgbClr val="0077CC"/>
          </a:solidFill>
          <a:ln cap="flat" cmpd="sng" w="28575">
            <a:solidFill>
              <a:srgbClr val="47B2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b="0" i="0" sz="1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28" name="Google Shape;6528;g14633311f00_0_117"/>
          <p:cNvSpPr/>
          <p:nvPr/>
        </p:nvSpPr>
        <p:spPr>
          <a:xfrm>
            <a:off x="659180" y="2129329"/>
            <a:ext cx="350400" cy="350400"/>
          </a:xfrm>
          <a:prstGeom prst="ellipse">
            <a:avLst/>
          </a:prstGeom>
          <a:solidFill>
            <a:srgbClr val="0077CC"/>
          </a:solidFill>
          <a:ln cap="flat" cmpd="sng" w="28575">
            <a:solidFill>
              <a:srgbClr val="47B2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b="0" i="0" sz="1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29" name="Google Shape;6529;g14633311f00_0_117"/>
          <p:cNvSpPr/>
          <p:nvPr/>
        </p:nvSpPr>
        <p:spPr>
          <a:xfrm>
            <a:off x="659180" y="2756967"/>
            <a:ext cx="350400" cy="350400"/>
          </a:xfrm>
          <a:prstGeom prst="ellipse">
            <a:avLst/>
          </a:prstGeom>
          <a:solidFill>
            <a:srgbClr val="0077CC"/>
          </a:solidFill>
          <a:ln cap="flat" cmpd="sng" w="28575">
            <a:solidFill>
              <a:srgbClr val="47B2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b="0" i="0" sz="1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30" name="Google Shape;6530;g14633311f00_0_117"/>
          <p:cNvSpPr/>
          <p:nvPr/>
        </p:nvSpPr>
        <p:spPr>
          <a:xfrm>
            <a:off x="659180" y="3366567"/>
            <a:ext cx="350400" cy="350400"/>
          </a:xfrm>
          <a:prstGeom prst="ellipse">
            <a:avLst/>
          </a:prstGeom>
          <a:solidFill>
            <a:srgbClr val="0077CC"/>
          </a:solidFill>
          <a:ln cap="flat" cmpd="sng" w="28575">
            <a:solidFill>
              <a:srgbClr val="47B2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b="0" i="0" sz="1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31" name="Google Shape;6531;g14633311f00_0_117"/>
          <p:cNvSpPr txBox="1"/>
          <p:nvPr/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7CC"/>
                </a:solidFill>
                <a:latin typeface="Open Sans"/>
                <a:ea typeface="Open Sans"/>
                <a:cs typeface="Open Sans"/>
                <a:sym typeface="Open Sans"/>
              </a:rPr>
              <a:t>...through Geo advancements </a:t>
            </a:r>
            <a:endParaRPr sz="1800">
              <a:solidFill>
                <a:srgbClr val="0077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532" name="Google Shape;6532;g14633311f00_0_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86800" y="4639400"/>
            <a:ext cx="1019200" cy="41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0" name="Shape 6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1" name="Google Shape;6751;g15d961c301f_0_4380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Searching for round pegs in square holes...</a:t>
            </a:r>
            <a:endParaRPr/>
          </a:p>
        </p:txBody>
      </p:sp>
      <p:sp>
        <p:nvSpPr>
          <p:cNvPr id="6752" name="Google Shape;6752;g15d961c301f_0_4380"/>
          <p:cNvSpPr txBox="1"/>
          <p:nvPr>
            <p:ph idx="2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</a:pPr>
            <a:r>
              <a:rPr lang="en-US"/>
              <a:t>Traversing the Prefix Tree...</a:t>
            </a:r>
            <a:endParaRPr/>
          </a:p>
        </p:txBody>
      </p:sp>
      <p:pic>
        <p:nvPicPr>
          <p:cNvPr id="6753" name="Google Shape;6753;g15d961c301f_0_43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450" y="1241225"/>
            <a:ext cx="3303550" cy="34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6754" name="Google Shape;6754;g15d961c301f_0_4380"/>
          <p:cNvSpPr/>
          <p:nvPr/>
        </p:nvSpPr>
        <p:spPr>
          <a:xfrm>
            <a:off x="1252728" y="1983075"/>
            <a:ext cx="767100" cy="274800"/>
          </a:xfrm>
          <a:prstGeom prst="rect">
            <a:avLst/>
          </a:prstGeom>
          <a:noFill/>
          <a:ln cap="flat" cmpd="sng" w="28575">
            <a:solidFill>
              <a:srgbClr val="FFDB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55" name="Google Shape;6755;g15d961c301f_0_4380"/>
          <p:cNvCxnSpPr/>
          <p:nvPr/>
        </p:nvCxnSpPr>
        <p:spPr>
          <a:xfrm flipH="1" rot="10800000">
            <a:off x="4381350" y="3712575"/>
            <a:ext cx="381300" cy="4800"/>
          </a:xfrm>
          <a:prstGeom prst="straightConnector1">
            <a:avLst/>
          </a:prstGeom>
          <a:noFill/>
          <a:ln cap="flat" cmpd="sng" w="28575">
            <a:solidFill>
              <a:srgbClr val="0087B7"/>
            </a:solidFill>
            <a:prstDash val="solid"/>
            <a:round/>
            <a:headEnd len="sm" w="sm" type="none"/>
            <a:tailEnd len="med" w="med" type="triangle"/>
          </a:ln>
        </p:spPr>
      </p:cxnSp>
      <p:graphicFrame>
        <p:nvGraphicFramePr>
          <p:cNvPr id="6756" name="Google Shape;6756;g15d961c301f_0_4380"/>
          <p:cNvGraphicFramePr/>
          <p:nvPr/>
        </p:nvGraphicFramePr>
        <p:xfrm>
          <a:off x="4771249" y="1096239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{269839F9-DFCA-44F9-A923-E7AF125AE953}</a:tableStyleId>
              </a:tblPr>
              <a:tblGrid>
                <a:gridCol w="1522325"/>
                <a:gridCol w="1325700"/>
              </a:tblGrid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</a:rPr>
                        <a:t>terms dictionary</a:t>
                      </a:r>
                      <a:endParaRPr sz="1200" u="none" cap="none" strike="noStrike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/>
                        <a:t>(terms)</a:t>
                      </a:r>
                      <a:endParaRPr sz="12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8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</a:rPr>
                        <a:t>postings list</a:t>
                      </a:r>
                      <a:endParaRPr sz="1200" u="none" cap="none" strike="noStrike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</a:rPr>
                        <a:t>(doc ids)</a:t>
                      </a:r>
                      <a:endParaRPr sz="12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8A0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1, 2, 3, 4, 5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2, 3, 4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1, 5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2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3, 4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1, 5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1000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2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1010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4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3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99225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1110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48975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757" name="Google Shape;6757;g15d961c301f_0_4380"/>
          <p:cNvSpPr/>
          <p:nvPr/>
        </p:nvSpPr>
        <p:spPr>
          <a:xfrm>
            <a:off x="2310175" y="2103950"/>
            <a:ext cx="80100" cy="87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8" name="Google Shape;6758;g15d961c301f_0_4380"/>
          <p:cNvSpPr/>
          <p:nvPr/>
        </p:nvSpPr>
        <p:spPr>
          <a:xfrm>
            <a:off x="1560100" y="2344750"/>
            <a:ext cx="80100" cy="87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9" name="Google Shape;6759;g15d961c301f_0_4380"/>
          <p:cNvSpPr/>
          <p:nvPr/>
        </p:nvSpPr>
        <p:spPr>
          <a:xfrm>
            <a:off x="1547566" y="2055825"/>
            <a:ext cx="80100" cy="87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0" name="Google Shape;6760;g15d961c301f_0_4380"/>
          <p:cNvSpPr txBox="1"/>
          <p:nvPr/>
        </p:nvSpPr>
        <p:spPr>
          <a:xfrm>
            <a:off x="1627675" y="2256350"/>
            <a:ext cx="2919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b="1" i="0" sz="1200" u="none" cap="none" strike="noStrik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61" name="Google Shape;6761;g15d961c301f_0_4380"/>
          <p:cNvSpPr txBox="1"/>
          <p:nvPr/>
        </p:nvSpPr>
        <p:spPr>
          <a:xfrm>
            <a:off x="1627675" y="1951550"/>
            <a:ext cx="2919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b="1" i="0" sz="1200" u="none" cap="none" strike="noStrik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62" name="Google Shape;6762;g15d961c301f_0_4380"/>
          <p:cNvSpPr txBox="1"/>
          <p:nvPr/>
        </p:nvSpPr>
        <p:spPr>
          <a:xfrm>
            <a:off x="2313475" y="2027750"/>
            <a:ext cx="2919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b="1" i="0" sz="1200" u="none" cap="none" strike="noStrik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63" name="Google Shape;6763;g15d961c301f_0_4380"/>
          <p:cNvSpPr/>
          <p:nvPr/>
        </p:nvSpPr>
        <p:spPr>
          <a:xfrm>
            <a:off x="2995975" y="2027750"/>
            <a:ext cx="80100" cy="87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4" name="Google Shape;6764;g15d961c301f_0_4380"/>
          <p:cNvSpPr txBox="1"/>
          <p:nvPr/>
        </p:nvSpPr>
        <p:spPr>
          <a:xfrm>
            <a:off x="2999275" y="1951550"/>
            <a:ext cx="2919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b="1" i="0" sz="1200" u="none" cap="none" strike="noStrik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65" name="Google Shape;6765;g15d961c301f_0_4380"/>
          <p:cNvSpPr/>
          <p:nvPr/>
        </p:nvSpPr>
        <p:spPr>
          <a:xfrm>
            <a:off x="3605575" y="2180150"/>
            <a:ext cx="80100" cy="87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6" name="Google Shape;6766;g15d961c301f_0_4380"/>
          <p:cNvSpPr txBox="1"/>
          <p:nvPr/>
        </p:nvSpPr>
        <p:spPr>
          <a:xfrm>
            <a:off x="3608875" y="2103950"/>
            <a:ext cx="2919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b="1" i="0" sz="1200" u="none" cap="none" strike="noStrik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1" name="Shape 6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2" name="Google Shape;6772;g15d961c301f_0_4400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Searching for round pegs in square holes...</a:t>
            </a:r>
            <a:endParaRPr/>
          </a:p>
        </p:txBody>
      </p:sp>
      <p:sp>
        <p:nvSpPr>
          <p:cNvPr id="6773" name="Google Shape;6773;g15d961c301f_0_4400"/>
          <p:cNvSpPr txBox="1"/>
          <p:nvPr>
            <p:ph idx="2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</a:pPr>
            <a:r>
              <a:rPr lang="en-US"/>
              <a:t>Traversing the Prefix Tree...</a:t>
            </a:r>
            <a:endParaRPr/>
          </a:p>
        </p:txBody>
      </p:sp>
      <p:pic>
        <p:nvPicPr>
          <p:cNvPr id="6774" name="Google Shape;6774;g15d961c301f_0_44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450" y="1241225"/>
            <a:ext cx="3303550" cy="34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6775" name="Google Shape;6775;g15d961c301f_0_4400"/>
          <p:cNvSpPr/>
          <p:nvPr/>
        </p:nvSpPr>
        <p:spPr>
          <a:xfrm>
            <a:off x="2014728" y="1983075"/>
            <a:ext cx="767100" cy="274800"/>
          </a:xfrm>
          <a:prstGeom prst="rect">
            <a:avLst/>
          </a:prstGeom>
          <a:noFill/>
          <a:ln cap="flat" cmpd="sng" w="28575">
            <a:solidFill>
              <a:srgbClr val="FFDB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76" name="Google Shape;6776;g15d961c301f_0_4400"/>
          <p:cNvCxnSpPr/>
          <p:nvPr/>
        </p:nvCxnSpPr>
        <p:spPr>
          <a:xfrm flipH="1" rot="10800000">
            <a:off x="4381350" y="4017375"/>
            <a:ext cx="381300" cy="4800"/>
          </a:xfrm>
          <a:prstGeom prst="straightConnector1">
            <a:avLst/>
          </a:prstGeom>
          <a:noFill/>
          <a:ln cap="flat" cmpd="sng" w="28575">
            <a:solidFill>
              <a:srgbClr val="0087B7"/>
            </a:solidFill>
            <a:prstDash val="solid"/>
            <a:round/>
            <a:headEnd len="sm" w="sm" type="none"/>
            <a:tailEnd len="med" w="med" type="triangle"/>
          </a:ln>
        </p:spPr>
      </p:cxnSp>
      <p:graphicFrame>
        <p:nvGraphicFramePr>
          <p:cNvPr id="6777" name="Google Shape;6777;g15d961c301f_0_4400"/>
          <p:cNvGraphicFramePr/>
          <p:nvPr/>
        </p:nvGraphicFramePr>
        <p:xfrm>
          <a:off x="4771249" y="1096239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{269839F9-DFCA-44F9-A923-E7AF125AE953}</a:tableStyleId>
              </a:tblPr>
              <a:tblGrid>
                <a:gridCol w="1522325"/>
                <a:gridCol w="1325700"/>
              </a:tblGrid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</a:rPr>
                        <a:t>terms dictionary</a:t>
                      </a:r>
                      <a:endParaRPr sz="1200" u="none" cap="none" strike="noStrike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/>
                        <a:t>(terms)</a:t>
                      </a:r>
                      <a:endParaRPr sz="12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8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</a:rPr>
                        <a:t>postings list</a:t>
                      </a:r>
                      <a:endParaRPr sz="1200" u="none" cap="none" strike="noStrike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</a:rPr>
                        <a:t>(doc ids)</a:t>
                      </a:r>
                      <a:endParaRPr sz="12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8A0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1, 2, 3, 4, 5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2, 3, 4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1, 5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2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3, 4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1, 5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1000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2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1010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4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3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99225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1110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48975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778" name="Google Shape;6778;g15d961c301f_0_4400"/>
          <p:cNvSpPr/>
          <p:nvPr/>
        </p:nvSpPr>
        <p:spPr>
          <a:xfrm>
            <a:off x="2310175" y="2103950"/>
            <a:ext cx="80100" cy="87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9" name="Google Shape;6779;g15d961c301f_0_4400"/>
          <p:cNvSpPr/>
          <p:nvPr/>
        </p:nvSpPr>
        <p:spPr>
          <a:xfrm>
            <a:off x="1560100" y="2344750"/>
            <a:ext cx="80100" cy="87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0" name="Google Shape;6780;g15d961c301f_0_4400"/>
          <p:cNvSpPr/>
          <p:nvPr/>
        </p:nvSpPr>
        <p:spPr>
          <a:xfrm>
            <a:off x="1547566" y="2055825"/>
            <a:ext cx="80100" cy="87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1" name="Google Shape;6781;g15d961c301f_0_4400"/>
          <p:cNvSpPr txBox="1"/>
          <p:nvPr/>
        </p:nvSpPr>
        <p:spPr>
          <a:xfrm>
            <a:off x="1627675" y="2256350"/>
            <a:ext cx="2919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b="1" i="0" sz="1200" u="none" cap="none" strike="noStrik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82" name="Google Shape;6782;g15d961c301f_0_4400"/>
          <p:cNvSpPr txBox="1"/>
          <p:nvPr/>
        </p:nvSpPr>
        <p:spPr>
          <a:xfrm>
            <a:off x="1627675" y="1951550"/>
            <a:ext cx="2919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b="1" i="0" sz="1200" u="none" cap="none" strike="noStrik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83" name="Google Shape;6783;g15d961c301f_0_4400"/>
          <p:cNvSpPr txBox="1"/>
          <p:nvPr/>
        </p:nvSpPr>
        <p:spPr>
          <a:xfrm>
            <a:off x="2313475" y="2027750"/>
            <a:ext cx="2919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b="1" i="0" sz="1200" u="none" cap="none" strike="noStrik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84" name="Google Shape;6784;g15d961c301f_0_4400"/>
          <p:cNvSpPr/>
          <p:nvPr/>
        </p:nvSpPr>
        <p:spPr>
          <a:xfrm>
            <a:off x="2995975" y="2027750"/>
            <a:ext cx="80100" cy="87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5" name="Google Shape;6785;g15d961c301f_0_4400"/>
          <p:cNvSpPr txBox="1"/>
          <p:nvPr/>
        </p:nvSpPr>
        <p:spPr>
          <a:xfrm>
            <a:off x="2999275" y="1951550"/>
            <a:ext cx="2919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b="1" i="0" sz="1200" u="none" cap="none" strike="noStrik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86" name="Google Shape;6786;g15d961c301f_0_4400"/>
          <p:cNvSpPr/>
          <p:nvPr/>
        </p:nvSpPr>
        <p:spPr>
          <a:xfrm>
            <a:off x="3605575" y="2180150"/>
            <a:ext cx="80100" cy="87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7" name="Google Shape;6787;g15d961c301f_0_4400"/>
          <p:cNvSpPr txBox="1"/>
          <p:nvPr/>
        </p:nvSpPr>
        <p:spPr>
          <a:xfrm>
            <a:off x="3608875" y="2103950"/>
            <a:ext cx="2919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b="1" i="0" sz="1200" u="none" cap="none" strike="noStrik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2" name="Shape 6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3" name="Google Shape;6793;g15d961c301f_0_4420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Searching for round pegs in square holes...</a:t>
            </a:r>
            <a:endParaRPr/>
          </a:p>
        </p:txBody>
      </p:sp>
      <p:sp>
        <p:nvSpPr>
          <p:cNvPr id="6794" name="Google Shape;6794;g15d961c301f_0_4420"/>
          <p:cNvSpPr txBox="1"/>
          <p:nvPr>
            <p:ph idx="2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</a:pPr>
            <a:r>
              <a:rPr lang="en-US"/>
              <a:t>Traversing the Prefix Tree...of death?</a:t>
            </a:r>
            <a:endParaRPr/>
          </a:p>
        </p:txBody>
      </p:sp>
      <p:pic>
        <p:nvPicPr>
          <p:cNvPr id="6795" name="Google Shape;6795;g15d961c301f_0_44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611725" y="1269875"/>
            <a:ext cx="3419700" cy="3419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796" name="Google Shape;6796;g15d961c301f_0_4420"/>
          <p:cNvGraphicFramePr/>
          <p:nvPr/>
        </p:nvGraphicFramePr>
        <p:xfrm>
          <a:off x="4771249" y="1096239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{269839F9-DFCA-44F9-A923-E7AF125AE953}</a:tableStyleId>
              </a:tblPr>
              <a:tblGrid>
                <a:gridCol w="1522325"/>
                <a:gridCol w="1325700"/>
              </a:tblGrid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</a:rPr>
                        <a:t>terms dictionary</a:t>
                      </a:r>
                      <a:endParaRPr sz="1200" u="none" cap="none" strike="noStrike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/>
                        <a:t>(terms)</a:t>
                      </a:r>
                      <a:endParaRPr sz="12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8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</a:rPr>
                        <a:t>postings list</a:t>
                      </a:r>
                      <a:endParaRPr sz="1200" u="none" cap="none" strike="noStrike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</a:rPr>
                        <a:t>(doc ids)</a:t>
                      </a:r>
                      <a:endParaRPr sz="12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8A0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1, 2, 3, 4, 5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2, 3, 4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1, 5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2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3, 4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1, 5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1000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2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1010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4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3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99225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1110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48975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1" name="Shape 6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2" name="Google Shape;6802;g15d961c301f_0_4428" title="quadTreeVideo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6400" y="1242875"/>
            <a:ext cx="4911224" cy="3683418"/>
          </a:xfrm>
          <a:prstGeom prst="rect">
            <a:avLst/>
          </a:prstGeom>
          <a:noFill/>
          <a:ln>
            <a:noFill/>
          </a:ln>
        </p:spPr>
      </p:pic>
      <p:sp>
        <p:nvSpPr>
          <p:cNvPr id="6803" name="Google Shape;6803;g15d961c301f_0_4428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Okay, cool! But what about GeoShapes?!</a:t>
            </a:r>
            <a:endParaRPr/>
          </a:p>
        </p:txBody>
      </p:sp>
      <p:sp>
        <p:nvSpPr>
          <p:cNvPr id="6804" name="Google Shape;6804;g15d961c301f_0_4428"/>
          <p:cNvSpPr txBox="1"/>
          <p:nvPr>
            <p:ph idx="2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</a:pPr>
            <a:r>
              <a:rPr lang="en-US"/>
              <a:t>Quad Trees!</a:t>
            </a:r>
            <a:endParaRPr/>
          </a:p>
        </p:txBody>
      </p:sp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9" name="Shape 6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0" name="Google Shape;6810;g15d961c301f_0_4435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Okay, cool! But what about GeoShapes?!</a:t>
            </a:r>
            <a:endParaRPr/>
          </a:p>
        </p:txBody>
      </p:sp>
      <p:sp>
        <p:nvSpPr>
          <p:cNvPr id="6811" name="Google Shape;6811;g15d961c301f_0_4435"/>
          <p:cNvSpPr txBox="1"/>
          <p:nvPr>
            <p:ph idx="2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</a:pPr>
            <a:r>
              <a:rPr lang="en-US"/>
              <a:t>Use the Inverted [geo] Index...</a:t>
            </a:r>
            <a:endParaRPr/>
          </a:p>
        </p:txBody>
      </p:sp>
      <p:graphicFrame>
        <p:nvGraphicFramePr>
          <p:cNvPr id="6812" name="Google Shape;6812;g15d961c301f_0_4435"/>
          <p:cNvGraphicFramePr/>
          <p:nvPr/>
        </p:nvGraphicFramePr>
        <p:xfrm>
          <a:off x="4771249" y="1096239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{269839F9-DFCA-44F9-A923-E7AF125AE953}</a:tableStyleId>
              </a:tblPr>
              <a:tblGrid>
                <a:gridCol w="1522325"/>
                <a:gridCol w="1325700"/>
              </a:tblGrid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</a:rPr>
                        <a:t>terms dictionary</a:t>
                      </a:r>
                      <a:endParaRPr sz="1200" u="none" cap="none" strike="noStrike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/>
                        <a:t>(terms)</a:t>
                      </a:r>
                      <a:endParaRPr sz="12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8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</a:rPr>
                        <a:t>postings list</a:t>
                      </a:r>
                      <a:endParaRPr sz="1200" u="none" cap="none" strike="noStrike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</a:rPr>
                        <a:t>(doc ids)</a:t>
                      </a:r>
                      <a:endParaRPr sz="12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8A0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1, 2, 3, 4, 5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1, 2, 4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3, 5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2, 4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3, 5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1000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2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1010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4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3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99225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1110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3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48975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5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813" name="Google Shape;6813;g15d961c301f_0_4435"/>
          <p:cNvSpPr/>
          <p:nvPr/>
        </p:nvSpPr>
        <p:spPr>
          <a:xfrm>
            <a:off x="2014728" y="1983075"/>
            <a:ext cx="767100" cy="274800"/>
          </a:xfrm>
          <a:prstGeom prst="rect">
            <a:avLst/>
          </a:prstGeom>
          <a:noFill/>
          <a:ln cap="flat" cmpd="sng" w="28575">
            <a:solidFill>
              <a:srgbClr val="FFDB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14" name="Google Shape;6814;g15d961c301f_0_44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7550" y="1241225"/>
            <a:ext cx="3386370" cy="33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6815" name="Google Shape;6815;g15d961c301f_0_4435"/>
          <p:cNvSpPr txBox="1"/>
          <p:nvPr/>
        </p:nvSpPr>
        <p:spPr>
          <a:xfrm>
            <a:off x="1733175" y="4556125"/>
            <a:ext cx="9312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F04E98"/>
                </a:solidFill>
                <a:latin typeface="Open Sans"/>
                <a:ea typeface="Open Sans"/>
                <a:cs typeface="Open Sans"/>
                <a:sym typeface="Open Sans"/>
              </a:rPr>
              <a:t>DocID: 6</a:t>
            </a:r>
            <a:endParaRPr b="1" i="0" sz="1400" u="none" cap="none" strike="noStrike">
              <a:solidFill>
                <a:srgbClr val="F04E9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0" name="Shape 6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1" name="Google Shape;6821;g15d961c301f_0_4445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Okay, cool! But what about GeoShapes?!</a:t>
            </a:r>
            <a:endParaRPr/>
          </a:p>
        </p:txBody>
      </p:sp>
      <p:sp>
        <p:nvSpPr>
          <p:cNvPr id="6822" name="Google Shape;6822;g15d961c301f_0_4445"/>
          <p:cNvSpPr txBox="1"/>
          <p:nvPr>
            <p:ph idx="2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</a:pPr>
            <a:r>
              <a:rPr lang="en-US"/>
              <a:t>Use the Inverted [geo] Index...</a:t>
            </a:r>
            <a:endParaRPr/>
          </a:p>
        </p:txBody>
      </p:sp>
      <p:graphicFrame>
        <p:nvGraphicFramePr>
          <p:cNvPr id="6823" name="Google Shape;6823;g15d961c301f_0_4445"/>
          <p:cNvGraphicFramePr/>
          <p:nvPr/>
        </p:nvGraphicFramePr>
        <p:xfrm>
          <a:off x="4771249" y="1096239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{269839F9-DFCA-44F9-A923-E7AF125AE953}</a:tableStyleId>
              </a:tblPr>
              <a:tblGrid>
                <a:gridCol w="1522325"/>
                <a:gridCol w="1325700"/>
              </a:tblGrid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</a:rPr>
                        <a:t>terms dictionary</a:t>
                      </a:r>
                      <a:endParaRPr sz="1200" u="none" cap="none" strike="noStrike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/>
                        <a:t>(terms)</a:t>
                      </a:r>
                      <a:endParaRPr sz="12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8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</a:rPr>
                        <a:t>postings list</a:t>
                      </a:r>
                      <a:endParaRPr sz="1200" u="none" cap="none" strike="noStrike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D3C78"/>
                        </a:buClr>
                        <a:buSzPts val="1446"/>
                        <a:buFont typeface="Helvetica Neue"/>
                        <a:buNone/>
                      </a:pP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</a:rPr>
                        <a:t>(doc ids)</a:t>
                      </a:r>
                      <a:endParaRPr sz="12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8A0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1, 2, 3, 4, 5, </a:t>
                      </a:r>
                      <a:r>
                        <a:rPr lang="en-US" sz="1100" u="none" cap="none" strike="noStrike">
                          <a:solidFill>
                            <a:srgbClr val="F04E98"/>
                          </a:solidFill>
                        </a:rPr>
                        <a:t>6</a:t>
                      </a:r>
                      <a:endParaRPr sz="1100" u="none" cap="none" strike="noStrike">
                        <a:solidFill>
                          <a:srgbClr val="F04E98"/>
                        </a:solidFill>
                      </a:endParaRPr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3D3D3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1, 2, 4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3, 5, </a:t>
                      </a:r>
                      <a:r>
                        <a:rPr lang="en-US" sz="1100" u="none" cap="none" strike="noStrike">
                          <a:solidFill>
                            <a:srgbClr val="F04E98"/>
                          </a:solidFill>
                        </a:rPr>
                        <a:t>6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2, 4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3, 5, </a:t>
                      </a:r>
                      <a:r>
                        <a:rPr lang="en-US" sz="1100" u="none" cap="none" strike="noStrike">
                          <a:solidFill>
                            <a:srgbClr val="F04E98"/>
                          </a:solidFill>
                        </a:rPr>
                        <a:t>6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1000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2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1010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4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7050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1011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3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99225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1110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3, </a:t>
                      </a:r>
                      <a:r>
                        <a:rPr lang="en-US" sz="1100" u="none" cap="none" strike="noStrike">
                          <a:solidFill>
                            <a:srgbClr val="F04E98"/>
                          </a:solidFill>
                        </a:rPr>
                        <a:t>6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48975"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i="1" lang="en-US" sz="1100" u="none" cap="none" strike="noStrike">
                          <a:solidFill>
                            <a:srgbClr val="4C4C4C"/>
                          </a:solidFill>
                        </a:rPr>
                        <a:t>1111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40637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350"/>
                        <a:buFont typeface="Helvetica Neue"/>
                        <a:buNone/>
                      </a:pPr>
                      <a:r>
                        <a:rPr lang="en-US" sz="1100" u="none" cap="none" strike="noStrike">
                          <a:solidFill>
                            <a:srgbClr val="4C4C4C"/>
                          </a:solidFill>
                        </a:rPr>
                        <a:t>5, </a:t>
                      </a:r>
                      <a:r>
                        <a:rPr lang="en-US" sz="1100" u="none" cap="none" strike="noStrike">
                          <a:solidFill>
                            <a:srgbClr val="F04E98"/>
                          </a:solidFill>
                        </a:rPr>
                        <a:t>6</a:t>
                      </a:r>
                      <a:endParaRPr sz="11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824" name="Google Shape;6824;g15d961c301f_0_4445"/>
          <p:cNvSpPr/>
          <p:nvPr/>
        </p:nvSpPr>
        <p:spPr>
          <a:xfrm>
            <a:off x="2014728" y="1983075"/>
            <a:ext cx="767100" cy="274800"/>
          </a:xfrm>
          <a:prstGeom prst="rect">
            <a:avLst/>
          </a:prstGeom>
          <a:noFill/>
          <a:ln cap="flat" cmpd="sng" w="28575">
            <a:solidFill>
              <a:srgbClr val="FFDB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25" name="Google Shape;6825;g15d961c301f_0_44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7550" y="1241225"/>
            <a:ext cx="3386370" cy="33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6826" name="Google Shape;6826;g15d961c301f_0_4445"/>
          <p:cNvSpPr txBox="1"/>
          <p:nvPr/>
        </p:nvSpPr>
        <p:spPr>
          <a:xfrm>
            <a:off x="1733175" y="4556125"/>
            <a:ext cx="9312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F04E98"/>
                </a:solidFill>
                <a:latin typeface="Open Sans"/>
                <a:ea typeface="Open Sans"/>
                <a:cs typeface="Open Sans"/>
                <a:sym typeface="Open Sans"/>
              </a:rPr>
              <a:t>DocID: 6</a:t>
            </a:r>
            <a:endParaRPr b="1" i="0" sz="1400" u="none" cap="none" strike="noStrike">
              <a:solidFill>
                <a:srgbClr val="F04E9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827" name="Google Shape;6827;g15d961c301f_0_4445"/>
          <p:cNvPicPr preferRelativeResize="0"/>
          <p:nvPr/>
        </p:nvPicPr>
        <p:blipFill rotWithShape="1">
          <a:blip r:embed="rId4">
            <a:alphaModFix/>
          </a:blip>
          <a:srcRect b="53797" l="51326" r="15186" t="2978"/>
          <a:stretch/>
        </p:blipFill>
        <p:spPr>
          <a:xfrm>
            <a:off x="7296125" y="225050"/>
            <a:ext cx="1753800" cy="1698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2" name="Shape 6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3" name="Google Shape;6833;g15d961c301f_0_4456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Okay, cool! But what about GeoShapes?!</a:t>
            </a:r>
            <a:endParaRPr/>
          </a:p>
        </p:txBody>
      </p:sp>
      <p:sp>
        <p:nvSpPr>
          <p:cNvPr id="6834" name="Google Shape;6834;g15d961c301f_0_4456"/>
          <p:cNvSpPr txBox="1"/>
          <p:nvPr>
            <p:ph idx="2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</a:pPr>
            <a:r>
              <a:rPr lang="en-US"/>
              <a:t>Melt with the Inverted [geo] Index...</a:t>
            </a:r>
            <a:endParaRPr/>
          </a:p>
        </p:txBody>
      </p:sp>
      <p:sp>
        <p:nvSpPr>
          <p:cNvPr id="6835" name="Google Shape;6835;g15d961c301f_0_4456"/>
          <p:cNvSpPr/>
          <p:nvPr/>
        </p:nvSpPr>
        <p:spPr>
          <a:xfrm>
            <a:off x="2014728" y="1983075"/>
            <a:ext cx="767100" cy="274800"/>
          </a:xfrm>
          <a:prstGeom prst="rect">
            <a:avLst/>
          </a:prstGeom>
          <a:noFill/>
          <a:ln cap="flat" cmpd="sng" w="28575">
            <a:solidFill>
              <a:srgbClr val="FFDB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36" name="Google Shape;6836;g15d961c301f_0_44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7550" y="1241225"/>
            <a:ext cx="3386370" cy="33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7" name="Google Shape;6837;g15d961c301f_0_44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86321" y="1334550"/>
            <a:ext cx="4805281" cy="3203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8" name="Google Shape;6838;g15d961c301f_0_4456"/>
          <p:cNvPicPr preferRelativeResize="0"/>
          <p:nvPr/>
        </p:nvPicPr>
        <p:blipFill rotWithShape="1">
          <a:blip r:embed="rId5">
            <a:alphaModFix/>
          </a:blip>
          <a:srcRect b="42811" l="50534" r="18772" t="14360"/>
          <a:stretch/>
        </p:blipFill>
        <p:spPr>
          <a:xfrm>
            <a:off x="7347575" y="208850"/>
            <a:ext cx="1680000" cy="1698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3" name="Shape 6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4" name="Google Shape;6844;g15d961c301f_0_4466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Okay, cool! But what about GeoShapes?!</a:t>
            </a:r>
            <a:endParaRPr/>
          </a:p>
        </p:txBody>
      </p:sp>
      <p:sp>
        <p:nvSpPr>
          <p:cNvPr id="6845" name="Google Shape;6845;g15d961c301f_0_4466"/>
          <p:cNvSpPr txBox="1"/>
          <p:nvPr>
            <p:ph idx="2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</a:pPr>
            <a:r>
              <a:rPr lang="en-US"/>
              <a:t>Melt with the Inverted [geo] Index...</a:t>
            </a:r>
            <a:endParaRPr/>
          </a:p>
        </p:txBody>
      </p:sp>
      <p:sp>
        <p:nvSpPr>
          <p:cNvPr id="6846" name="Google Shape;6846;g15d961c301f_0_4466"/>
          <p:cNvSpPr/>
          <p:nvPr/>
        </p:nvSpPr>
        <p:spPr>
          <a:xfrm>
            <a:off x="2014728" y="1983075"/>
            <a:ext cx="767100" cy="274800"/>
          </a:xfrm>
          <a:prstGeom prst="rect">
            <a:avLst/>
          </a:prstGeom>
          <a:noFill/>
          <a:ln cap="flat" cmpd="sng" w="28575">
            <a:solidFill>
              <a:srgbClr val="FFDB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47" name="Google Shape;6847;g15d961c301f_0_44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7550" y="1241225"/>
            <a:ext cx="3386370" cy="33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6848" name="Google Shape;6848;g15d961c301f_0_4466"/>
          <p:cNvSpPr txBox="1"/>
          <p:nvPr/>
        </p:nvSpPr>
        <p:spPr>
          <a:xfrm>
            <a:off x="4531625" y="1241225"/>
            <a:ext cx="3976800" cy="3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194053" lvl="0" marL="210309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65C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Max tree_levels == 32 (2 bits / cell) </a:t>
            </a:r>
            <a:endParaRPr b="0" i="0" sz="1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4053" lvl="0" marL="210309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365C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distance_error_pct</a:t>
            </a:r>
            <a:endParaRPr b="0" i="0" sz="1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4053" lvl="1" marL="630936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365C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“slop” factor to manage transient memory usage</a:t>
            </a:r>
            <a:endParaRPr b="0" i="0" sz="1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4053" lvl="1" marL="630936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365C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% of the diagonal distance (degrees) of the shape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4053" lvl="1" marL="630936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365C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Default == 0 if precision set (2.0)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4053" lvl="0" marL="210309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365C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points_only</a:t>
            </a:r>
            <a:endParaRPr b="0" i="0" sz="1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4053" lvl="1" marL="630936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365C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optimization for points only shape index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4053" lvl="1" marL="630936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365C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short-circuits recursion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3" name="Shape 6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4" name="Google Shape;6854;g15d961c301f_0_4475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geo search?</a:t>
            </a:r>
            <a:endParaRPr/>
          </a:p>
        </p:txBody>
      </p:sp>
      <p:sp>
        <p:nvSpPr>
          <p:cNvPr id="6855" name="Google Shape;6855;g15d961c301f_0_4475"/>
          <p:cNvSpPr txBox="1"/>
          <p:nvPr>
            <p:ph idx="2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</a:pPr>
            <a:r>
              <a:rPr lang="en-US"/>
              <a:t>pssh… it’s </a:t>
            </a:r>
            <a:r>
              <a:rPr lang="en-US" strike="sngStrike"/>
              <a:t>simple!</a:t>
            </a:r>
            <a:endParaRPr strike="sngStrike"/>
          </a:p>
        </p:txBody>
      </p:sp>
      <p:sp>
        <p:nvSpPr>
          <p:cNvPr id="6856" name="Google Shape;6856;g15d961c301f_0_4475"/>
          <p:cNvSpPr txBox="1"/>
          <p:nvPr/>
        </p:nvSpPr>
        <p:spPr>
          <a:xfrm rot="-1487881">
            <a:off x="1975113" y="868957"/>
            <a:ext cx="839730" cy="3241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WTF?!</a:t>
            </a:r>
            <a:endParaRPr b="1" i="0" sz="1800" u="none" cap="none" strike="noStrik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57" name="Google Shape;6857;g15d961c301f_0_4475"/>
          <p:cNvSpPr txBox="1"/>
          <p:nvPr/>
        </p:nvSpPr>
        <p:spPr>
          <a:xfrm>
            <a:off x="1018125" y="1650150"/>
            <a:ext cx="7749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¯\_(ツ)_/¯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58" name="Google Shape;6858;g15d961c301f_0_4475"/>
          <p:cNvSpPr txBox="1"/>
          <p:nvPr/>
        </p:nvSpPr>
        <p:spPr>
          <a:xfrm>
            <a:off x="1018125" y="2183550"/>
            <a:ext cx="7749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¯\_(ツ)_/¯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59" name="Google Shape;6859;g15d961c301f_0_4475"/>
          <p:cNvSpPr txBox="1"/>
          <p:nvPr/>
        </p:nvSpPr>
        <p:spPr>
          <a:xfrm>
            <a:off x="1018125" y="2716950"/>
            <a:ext cx="7749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¯\_(ツ)_/¯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60" name="Google Shape;6860;g15d961c301f_0_4475"/>
          <p:cNvSpPr txBox="1"/>
          <p:nvPr/>
        </p:nvSpPr>
        <p:spPr>
          <a:xfrm>
            <a:off x="1018125" y="3326550"/>
            <a:ext cx="7749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¯\_(ツ)_/¯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61" name="Google Shape;6861;g15d961c301f_0_4475"/>
          <p:cNvSpPr txBox="1"/>
          <p:nvPr/>
        </p:nvSpPr>
        <p:spPr>
          <a:xfrm>
            <a:off x="1018125" y="3859950"/>
            <a:ext cx="7749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¯\_(ツ)_/¯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62" name="Google Shape;6862;g15d961c301f_0_4475"/>
          <p:cNvSpPr txBox="1"/>
          <p:nvPr/>
        </p:nvSpPr>
        <p:spPr>
          <a:xfrm>
            <a:off x="1018125" y="4393350"/>
            <a:ext cx="7749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¯\_(ツ)_/¯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863" name="Google Shape;6863;g15d961c301f_0_44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3025" y="1479650"/>
            <a:ext cx="5628369" cy="34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64" name="Google Shape;6864;g15d961c301f_0_4475"/>
          <p:cNvSpPr txBox="1"/>
          <p:nvPr/>
        </p:nvSpPr>
        <p:spPr>
          <a:xfrm>
            <a:off x="1018125" y="1650150"/>
            <a:ext cx="7749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¯\_(ツ)_/¯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65" name="Google Shape;6865;g15d961c301f_0_4475"/>
          <p:cNvSpPr txBox="1"/>
          <p:nvPr/>
        </p:nvSpPr>
        <p:spPr>
          <a:xfrm>
            <a:off x="1018125" y="2183550"/>
            <a:ext cx="7749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¯\_(ツ)_/¯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66" name="Google Shape;6866;g15d961c301f_0_4475"/>
          <p:cNvSpPr txBox="1"/>
          <p:nvPr/>
        </p:nvSpPr>
        <p:spPr>
          <a:xfrm>
            <a:off x="1018125" y="2716950"/>
            <a:ext cx="7749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¯\_(ツ)_/¯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67" name="Google Shape;6867;g15d961c301f_0_4475"/>
          <p:cNvSpPr txBox="1"/>
          <p:nvPr/>
        </p:nvSpPr>
        <p:spPr>
          <a:xfrm>
            <a:off x="1018125" y="3326550"/>
            <a:ext cx="7749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¯\_(ツ)_/¯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68" name="Google Shape;6868;g15d961c301f_0_4475"/>
          <p:cNvSpPr txBox="1"/>
          <p:nvPr/>
        </p:nvSpPr>
        <p:spPr>
          <a:xfrm>
            <a:off x="1018125" y="3859950"/>
            <a:ext cx="7749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¯\_(ツ)_/¯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69" name="Google Shape;6869;g15d961c301f_0_4475"/>
          <p:cNvSpPr txBox="1"/>
          <p:nvPr/>
        </p:nvSpPr>
        <p:spPr>
          <a:xfrm>
            <a:off x="1018125" y="4393350"/>
            <a:ext cx="7749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¯\_(ツ)_/¯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870" name="Google Shape;6870;g15d961c301f_0_4475"/>
          <p:cNvPicPr preferRelativeResize="0"/>
          <p:nvPr/>
        </p:nvPicPr>
        <p:blipFill rotWithShape="1">
          <a:blip r:embed="rId4">
            <a:alphaModFix/>
          </a:blip>
          <a:srcRect b="10642" l="0" r="0" t="0"/>
          <a:stretch/>
        </p:blipFill>
        <p:spPr>
          <a:xfrm>
            <a:off x="3535475" y="1003250"/>
            <a:ext cx="2004424" cy="492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5" name="Shape 6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6" name="Google Shape;6876;g15d961c301f_0_4496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5736" l="0" r="0" t="5736"/>
          <a:stretch/>
        </p:blipFill>
        <p:spPr>
          <a:xfrm>
            <a:off x="0" y="0"/>
            <a:ext cx="4573500" cy="5148300"/>
          </a:xfrm>
          <a:prstGeom prst="rect">
            <a:avLst/>
          </a:prstGeom>
          <a:noFill/>
          <a:ln>
            <a:noFill/>
          </a:ln>
        </p:spPr>
      </p:pic>
      <p:sp>
        <p:nvSpPr>
          <p:cNvPr id="6877" name="Google Shape;6877;g15d961c301f_0_4496"/>
          <p:cNvSpPr/>
          <p:nvPr/>
        </p:nvSpPr>
        <p:spPr>
          <a:xfrm>
            <a:off x="852825" y="4037225"/>
            <a:ext cx="453900" cy="242700"/>
          </a:xfrm>
          <a:prstGeom prst="rect">
            <a:avLst/>
          </a:prstGeom>
          <a:solidFill>
            <a:srgbClr val="FDC655"/>
          </a:solidFill>
          <a:ln cap="flat" cmpd="sng" w="9525">
            <a:solidFill>
              <a:srgbClr val="FDC65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78" name="Google Shape;6878;g15d961c301f_0_44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11626" y="4663616"/>
            <a:ext cx="987165" cy="39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6" name="Shape 6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7" name="Google Shape;6537;g15d961c301f_0_234"/>
          <p:cNvSpPr txBox="1"/>
          <p:nvPr>
            <p:ph type="title"/>
          </p:nvPr>
        </p:nvSpPr>
        <p:spPr>
          <a:xfrm>
            <a:off x="623425" y="1418471"/>
            <a:ext cx="7810500" cy="10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None/>
            </a:pPr>
            <a:r>
              <a:rPr lang="en-US"/>
              <a:t>Mappings</a:t>
            </a:r>
            <a:endParaRPr/>
          </a:p>
        </p:txBody>
      </p:sp>
      <p:sp>
        <p:nvSpPr>
          <p:cNvPr id="6538" name="Google Shape;6538;g15d961c301f_0_234"/>
          <p:cNvSpPr txBox="1"/>
          <p:nvPr>
            <p:ph idx="1" type="body"/>
          </p:nvPr>
        </p:nvSpPr>
        <p:spPr>
          <a:xfrm>
            <a:off x="666750" y="2612260"/>
            <a:ext cx="7810500" cy="8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/>
              <a:t>Geo Field Types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3" name="Shape 6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4" name="Google Shape;6884;g15d961c301f_0_4503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5736" l="0" r="0" t="5736"/>
          <a:stretch/>
        </p:blipFill>
        <p:spPr>
          <a:xfrm>
            <a:off x="0" y="0"/>
            <a:ext cx="4573500" cy="51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5" name="Google Shape;6885;g15d961c301f_0_4503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20" l="7849" r="21112" t="-20"/>
          <a:stretch/>
        </p:blipFill>
        <p:spPr>
          <a:xfrm>
            <a:off x="4573588" y="0"/>
            <a:ext cx="4570500" cy="5148300"/>
          </a:xfrm>
          <a:prstGeom prst="rect">
            <a:avLst/>
          </a:prstGeom>
          <a:noFill/>
          <a:ln>
            <a:noFill/>
          </a:ln>
        </p:spPr>
      </p:pic>
      <p:sp>
        <p:nvSpPr>
          <p:cNvPr id="6886" name="Google Shape;6886;g15d961c301f_0_4503"/>
          <p:cNvSpPr/>
          <p:nvPr/>
        </p:nvSpPr>
        <p:spPr>
          <a:xfrm>
            <a:off x="852825" y="4037225"/>
            <a:ext cx="453900" cy="242700"/>
          </a:xfrm>
          <a:prstGeom prst="rect">
            <a:avLst/>
          </a:prstGeom>
          <a:solidFill>
            <a:srgbClr val="FDC655"/>
          </a:solidFill>
          <a:ln cap="flat" cmpd="sng" w="9525">
            <a:solidFill>
              <a:srgbClr val="FDC65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7" name="Google Shape;6887;g15d961c301f_0_4503"/>
          <p:cNvSpPr txBox="1"/>
          <p:nvPr/>
        </p:nvSpPr>
        <p:spPr>
          <a:xfrm>
            <a:off x="4268800" y="3822725"/>
            <a:ext cx="51561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For duty and humanity!</a:t>
            </a:r>
            <a:endParaRPr b="1" i="0" sz="30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2" name="Shape 6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3" name="Google Shape;6893;g15d961c301f_0_45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662" l="0" r="0" t="7670"/>
          <a:stretch/>
        </p:blipFill>
        <p:spPr>
          <a:xfrm>
            <a:off x="0" y="0"/>
            <a:ext cx="9144000" cy="5148300"/>
          </a:xfrm>
          <a:prstGeom prst="rect">
            <a:avLst/>
          </a:prstGeom>
          <a:noFill/>
          <a:ln>
            <a:noFill/>
          </a:ln>
        </p:spPr>
      </p:pic>
      <p:sp>
        <p:nvSpPr>
          <p:cNvPr id="6894" name="Google Shape;6894;g15d961c301f_0_4511"/>
          <p:cNvSpPr txBox="1"/>
          <p:nvPr/>
        </p:nvSpPr>
        <p:spPr>
          <a:xfrm>
            <a:off x="1470600" y="-131975"/>
            <a:ext cx="75972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1" lang="en-US" sz="4800" u="none" cap="none" strike="noStrike">
                <a:solidFill>
                  <a:srgbClr val="7FFFF6"/>
                </a:solidFill>
                <a:latin typeface="Open Sans"/>
                <a:ea typeface="Open Sans"/>
                <a:cs typeface="Open Sans"/>
                <a:sym typeface="Open Sans"/>
              </a:rPr>
              <a:t>We’re doing it wrong</a:t>
            </a:r>
            <a:endParaRPr b="1" i="1" sz="4800" u="none" cap="none" strike="noStrike">
              <a:solidFill>
                <a:srgbClr val="7FFFF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9" name="Shape 6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0" name="Google Shape;6900;p33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20390" r="20384" t="0"/>
          <a:stretch/>
        </p:blipFill>
        <p:spPr>
          <a:xfrm>
            <a:off x="0" y="0"/>
            <a:ext cx="4573500" cy="51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1" name="Google Shape;6901;p33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20611" l="420" r="-416" t="3469"/>
          <a:stretch/>
        </p:blipFill>
        <p:spPr>
          <a:xfrm>
            <a:off x="4573588" y="0"/>
            <a:ext cx="4570500" cy="514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6" name="Shape 6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7" name="Google Shape;6907;p34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Block K Dimensional Trees (Bkd) to the rescue!</a:t>
            </a:r>
            <a:endParaRPr/>
          </a:p>
        </p:txBody>
      </p:sp>
      <p:pic>
        <p:nvPicPr>
          <p:cNvPr id="6908" name="Google Shape;690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4950" y="1147125"/>
            <a:ext cx="5568101" cy="36510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09" name="Google Shape;6909;p34"/>
          <p:cNvCxnSpPr/>
          <p:nvPr/>
        </p:nvCxnSpPr>
        <p:spPr>
          <a:xfrm>
            <a:off x="4052875" y="1439625"/>
            <a:ext cx="7800" cy="1119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910" name="Google Shape;6910;p34"/>
          <p:cNvCxnSpPr/>
          <p:nvPr/>
        </p:nvCxnSpPr>
        <p:spPr>
          <a:xfrm flipH="1">
            <a:off x="4076700" y="1963850"/>
            <a:ext cx="797700" cy="7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911" name="Google Shape;6911;p34"/>
          <p:cNvSpPr/>
          <p:nvPr/>
        </p:nvSpPr>
        <p:spPr>
          <a:xfrm>
            <a:off x="1604975" y="3157550"/>
            <a:ext cx="738300" cy="976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2" name="Google Shape;6912;p34"/>
          <p:cNvSpPr/>
          <p:nvPr/>
        </p:nvSpPr>
        <p:spPr>
          <a:xfrm>
            <a:off x="5967400" y="3133550"/>
            <a:ext cx="738300" cy="5001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3" name="Google Shape;6913;p34"/>
          <p:cNvSpPr/>
          <p:nvPr/>
        </p:nvSpPr>
        <p:spPr>
          <a:xfrm>
            <a:off x="4076700" y="3633650"/>
            <a:ext cx="738300" cy="5001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914" name="Google Shape;6914;p34"/>
          <p:cNvCxnSpPr/>
          <p:nvPr/>
        </p:nvCxnSpPr>
        <p:spPr>
          <a:xfrm flipH="1">
            <a:off x="2228775" y="2333625"/>
            <a:ext cx="885900" cy="771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915" name="Google Shape;6915;p34"/>
          <p:cNvCxnSpPr/>
          <p:nvPr/>
        </p:nvCxnSpPr>
        <p:spPr>
          <a:xfrm flipH="1">
            <a:off x="4376850" y="2562350"/>
            <a:ext cx="14100" cy="1004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916" name="Google Shape;6916;p34"/>
          <p:cNvCxnSpPr/>
          <p:nvPr/>
        </p:nvCxnSpPr>
        <p:spPr>
          <a:xfrm>
            <a:off x="4805375" y="1824050"/>
            <a:ext cx="1414500" cy="1271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917" name="Google Shape;6917;p34"/>
          <p:cNvSpPr/>
          <p:nvPr/>
        </p:nvSpPr>
        <p:spPr>
          <a:xfrm>
            <a:off x="7894200" y="4532650"/>
            <a:ext cx="1249800" cy="615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8" name="Google Shape;6918;p34"/>
          <p:cNvSpPr txBox="1"/>
          <p:nvPr/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7CC"/>
                </a:solidFill>
                <a:latin typeface="Open Sans"/>
                <a:ea typeface="Open Sans"/>
                <a:cs typeface="Open Sans"/>
                <a:sym typeface="Open Sans"/>
              </a:rPr>
              <a:t>...the right tool!</a:t>
            </a:r>
            <a:endParaRPr sz="1800" strike="sngStrike">
              <a:solidFill>
                <a:srgbClr val="0077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919" name="Google Shape;6919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86800" y="4715600"/>
            <a:ext cx="1019200" cy="41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4" name="Shape 6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5" name="Google Shape;6925;g14633311f00_0_140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Block K Dimensional Trees (Bkd) to the rescue!</a:t>
            </a:r>
            <a:endParaRPr/>
          </a:p>
        </p:txBody>
      </p:sp>
      <p:pic>
        <p:nvPicPr>
          <p:cNvPr id="6926" name="Google Shape;6926;g14633311f00_0_1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0476" y="1310774"/>
            <a:ext cx="5953050" cy="3394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27" name="Google Shape;6927;g14633311f00_0_140"/>
          <p:cNvCxnSpPr/>
          <p:nvPr/>
        </p:nvCxnSpPr>
        <p:spPr>
          <a:xfrm rot="10800000">
            <a:off x="4771800" y="1538300"/>
            <a:ext cx="1171800" cy="7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928" name="Google Shape;6928;g14633311f00_0_140"/>
          <p:cNvSpPr txBox="1"/>
          <p:nvPr/>
        </p:nvSpPr>
        <p:spPr>
          <a:xfrm>
            <a:off x="6019800" y="1336250"/>
            <a:ext cx="27432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Min</a:t>
            </a:r>
            <a:r>
              <a:rPr b="0" baseline="-2500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y</a:t>
            </a:r>
            <a:r>
              <a:rPr b="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Min</a:t>
            </a:r>
            <a:r>
              <a:rPr b="0" baseline="-2500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x</a:t>
            </a:r>
            <a:r>
              <a:rPr b="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Max</a:t>
            </a:r>
            <a:r>
              <a:rPr b="0" baseline="-2500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y</a:t>
            </a:r>
            <a:r>
              <a:rPr b="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Max</a:t>
            </a:r>
            <a:r>
              <a:rPr b="0" baseline="-2500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x</a:t>
            </a:r>
            <a:endParaRPr b="0" baseline="-2500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29" name="Google Shape;6929;g14633311f00_0_140"/>
          <p:cNvSpPr/>
          <p:nvPr/>
        </p:nvSpPr>
        <p:spPr>
          <a:xfrm>
            <a:off x="6048375" y="1345775"/>
            <a:ext cx="2414700" cy="395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930" name="Google Shape;6930;g14633311f00_0_140"/>
          <p:cNvCxnSpPr/>
          <p:nvPr/>
        </p:nvCxnSpPr>
        <p:spPr>
          <a:xfrm flipH="1">
            <a:off x="6576975" y="1345775"/>
            <a:ext cx="4800" cy="39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6931" name="Google Shape;6931;g14633311f00_0_140"/>
          <p:cNvCxnSpPr/>
          <p:nvPr/>
        </p:nvCxnSpPr>
        <p:spPr>
          <a:xfrm flipH="1">
            <a:off x="7186575" y="1345775"/>
            <a:ext cx="4800" cy="39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6932" name="Google Shape;6932;g14633311f00_0_140"/>
          <p:cNvCxnSpPr/>
          <p:nvPr/>
        </p:nvCxnSpPr>
        <p:spPr>
          <a:xfrm flipH="1">
            <a:off x="7862850" y="1345775"/>
            <a:ext cx="4800" cy="39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6933" name="Google Shape;6933;g14633311f00_0_140"/>
          <p:cNvSpPr txBox="1"/>
          <p:nvPr/>
        </p:nvSpPr>
        <p:spPr>
          <a:xfrm>
            <a:off x="6386525" y="1664975"/>
            <a:ext cx="16860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m: root node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34" name="Google Shape;6934;g14633311f00_0_140"/>
          <p:cNvSpPr/>
          <p:nvPr/>
        </p:nvSpPr>
        <p:spPr>
          <a:xfrm>
            <a:off x="4052900" y="1409700"/>
            <a:ext cx="176100" cy="2466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5" name="Google Shape;6935;g14633311f00_0_140"/>
          <p:cNvSpPr/>
          <p:nvPr/>
        </p:nvSpPr>
        <p:spPr>
          <a:xfrm>
            <a:off x="7894200" y="4532650"/>
            <a:ext cx="1249800" cy="615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6" name="Google Shape;6936;g14633311f00_0_140"/>
          <p:cNvSpPr txBox="1"/>
          <p:nvPr/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7CC"/>
                </a:solidFill>
                <a:latin typeface="Open Sans"/>
                <a:ea typeface="Open Sans"/>
                <a:cs typeface="Open Sans"/>
                <a:sym typeface="Open Sans"/>
              </a:rPr>
              <a:t>...the right tool!</a:t>
            </a:r>
            <a:endParaRPr sz="1800" strike="sngStrike">
              <a:solidFill>
                <a:srgbClr val="0077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937" name="Google Shape;6937;g14633311f00_0_1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86800" y="4715600"/>
            <a:ext cx="1019200" cy="41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42" name="Shape 6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3" name="Google Shape;6943;p35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Block K Dimensional Trees (Bkd) to the rescue!</a:t>
            </a:r>
            <a:endParaRPr/>
          </a:p>
        </p:txBody>
      </p:sp>
      <p:pic>
        <p:nvPicPr>
          <p:cNvPr id="6944" name="Google Shape;6944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0476" y="1310774"/>
            <a:ext cx="5953050" cy="3394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45" name="Google Shape;6945;p35"/>
          <p:cNvCxnSpPr>
            <a:stCxn id="6946" idx="2"/>
          </p:cNvCxnSpPr>
          <p:nvPr/>
        </p:nvCxnSpPr>
        <p:spPr>
          <a:xfrm>
            <a:off x="1285925" y="2670875"/>
            <a:ext cx="691200" cy="257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947" name="Google Shape;6947;p35"/>
          <p:cNvSpPr txBox="1"/>
          <p:nvPr/>
        </p:nvSpPr>
        <p:spPr>
          <a:xfrm>
            <a:off x="76200" y="2022050"/>
            <a:ext cx="27432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Min</a:t>
            </a:r>
            <a:r>
              <a:rPr b="0" baseline="-2500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y</a:t>
            </a:r>
            <a:r>
              <a:rPr b="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Min</a:t>
            </a:r>
            <a:r>
              <a:rPr b="0" baseline="-2500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x</a:t>
            </a:r>
            <a:r>
              <a:rPr b="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Max</a:t>
            </a:r>
            <a:r>
              <a:rPr b="0" baseline="-2500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y</a:t>
            </a:r>
            <a:r>
              <a:rPr b="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Max</a:t>
            </a:r>
            <a:r>
              <a:rPr b="0" baseline="-2500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x</a:t>
            </a:r>
            <a:endParaRPr b="0" baseline="-2500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48" name="Google Shape;6948;p35"/>
          <p:cNvSpPr/>
          <p:nvPr/>
        </p:nvSpPr>
        <p:spPr>
          <a:xfrm>
            <a:off x="104775" y="2031575"/>
            <a:ext cx="2414700" cy="395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949" name="Google Shape;6949;p35"/>
          <p:cNvCxnSpPr/>
          <p:nvPr/>
        </p:nvCxnSpPr>
        <p:spPr>
          <a:xfrm flipH="1">
            <a:off x="633375" y="2031575"/>
            <a:ext cx="4800" cy="39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6950" name="Google Shape;6950;p35"/>
          <p:cNvCxnSpPr/>
          <p:nvPr/>
        </p:nvCxnSpPr>
        <p:spPr>
          <a:xfrm flipH="1">
            <a:off x="1242975" y="2031575"/>
            <a:ext cx="4800" cy="39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6951" name="Google Shape;6951;p35"/>
          <p:cNvCxnSpPr/>
          <p:nvPr/>
        </p:nvCxnSpPr>
        <p:spPr>
          <a:xfrm flipH="1">
            <a:off x="1919250" y="2031575"/>
            <a:ext cx="4800" cy="39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6946" name="Google Shape;6946;p35"/>
          <p:cNvSpPr txBox="1"/>
          <p:nvPr/>
        </p:nvSpPr>
        <p:spPr>
          <a:xfrm>
            <a:off x="442925" y="2350775"/>
            <a:ext cx="16860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m: internal node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52" name="Google Shape;6952;p35"/>
          <p:cNvSpPr/>
          <p:nvPr/>
        </p:nvSpPr>
        <p:spPr>
          <a:xfrm>
            <a:off x="2110594" y="2857500"/>
            <a:ext cx="176100" cy="2466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3" name="Google Shape;6953;p35"/>
          <p:cNvSpPr/>
          <p:nvPr/>
        </p:nvSpPr>
        <p:spPr>
          <a:xfrm>
            <a:off x="7894200" y="4532650"/>
            <a:ext cx="1249800" cy="615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4" name="Google Shape;6954;p35"/>
          <p:cNvSpPr txBox="1"/>
          <p:nvPr/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7CC"/>
                </a:solidFill>
                <a:latin typeface="Open Sans"/>
                <a:ea typeface="Open Sans"/>
                <a:cs typeface="Open Sans"/>
                <a:sym typeface="Open Sans"/>
              </a:rPr>
              <a:t>...the right tool!</a:t>
            </a:r>
            <a:endParaRPr sz="1800" strike="sngStrike">
              <a:solidFill>
                <a:srgbClr val="0077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955" name="Google Shape;6955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86800" y="4715600"/>
            <a:ext cx="1019200" cy="41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0" name="Shape 6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1" name="Google Shape;6961;p36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Block K Dimensional Trees (Bkd) to the rescue!</a:t>
            </a:r>
            <a:endParaRPr/>
          </a:p>
        </p:txBody>
      </p:sp>
      <p:pic>
        <p:nvPicPr>
          <p:cNvPr id="6962" name="Google Shape;696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0476" y="1310774"/>
            <a:ext cx="5953050" cy="3394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63" name="Google Shape;6963;p36"/>
          <p:cNvCxnSpPr>
            <a:endCxn id="6964" idx="0"/>
          </p:cNvCxnSpPr>
          <p:nvPr/>
        </p:nvCxnSpPr>
        <p:spPr>
          <a:xfrm>
            <a:off x="1266675" y="3914850"/>
            <a:ext cx="190800" cy="543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965" name="Google Shape;6965;p36"/>
          <p:cNvSpPr txBox="1"/>
          <p:nvPr/>
        </p:nvSpPr>
        <p:spPr>
          <a:xfrm>
            <a:off x="328625" y="3279350"/>
            <a:ext cx="9669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Y</a:t>
            </a:r>
            <a:r>
              <a:rPr b="0" baseline="-2500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val</a:t>
            </a:r>
            <a:r>
              <a:rPr b="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X</a:t>
            </a:r>
            <a:r>
              <a:rPr b="0" baseline="-2500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val</a:t>
            </a:r>
            <a:endParaRPr b="0" baseline="-2500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66" name="Google Shape;6966;p36"/>
          <p:cNvSpPr/>
          <p:nvPr/>
        </p:nvSpPr>
        <p:spPr>
          <a:xfrm>
            <a:off x="288217" y="3293950"/>
            <a:ext cx="945300" cy="395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967" name="Google Shape;6967;p36"/>
          <p:cNvCxnSpPr/>
          <p:nvPr/>
        </p:nvCxnSpPr>
        <p:spPr>
          <a:xfrm flipH="1">
            <a:off x="742925" y="3288875"/>
            <a:ext cx="4800" cy="39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6968" name="Google Shape;6968;p36"/>
          <p:cNvSpPr txBox="1"/>
          <p:nvPr/>
        </p:nvSpPr>
        <p:spPr>
          <a:xfrm>
            <a:off x="288225" y="3599450"/>
            <a:ext cx="11739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leaf node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64" name="Google Shape;6964;p36"/>
          <p:cNvSpPr/>
          <p:nvPr/>
        </p:nvSpPr>
        <p:spPr>
          <a:xfrm>
            <a:off x="1400475" y="4458750"/>
            <a:ext cx="114000" cy="2466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9" name="Google Shape;6969;p36"/>
          <p:cNvSpPr/>
          <p:nvPr/>
        </p:nvSpPr>
        <p:spPr>
          <a:xfrm>
            <a:off x="7894200" y="4532650"/>
            <a:ext cx="1249800" cy="615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0" name="Google Shape;6970;p36"/>
          <p:cNvSpPr txBox="1"/>
          <p:nvPr/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7CC"/>
                </a:solidFill>
                <a:latin typeface="Open Sans"/>
                <a:ea typeface="Open Sans"/>
                <a:cs typeface="Open Sans"/>
                <a:sym typeface="Open Sans"/>
              </a:rPr>
              <a:t>...the right tool!</a:t>
            </a:r>
            <a:endParaRPr sz="1800" strike="sngStrike">
              <a:solidFill>
                <a:srgbClr val="0077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971" name="Google Shape;6971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86800" y="4715600"/>
            <a:ext cx="1019200" cy="41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6" name="Shape 6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7" name="Google Shape;6977;p40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Block K Dimensional Trees (Bkd) to the rescue!</a:t>
            </a:r>
            <a:endParaRPr/>
          </a:p>
        </p:txBody>
      </p:sp>
      <p:pic>
        <p:nvPicPr>
          <p:cNvPr id="6978" name="Google Shape;6978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7026" y="1292651"/>
            <a:ext cx="4199999" cy="3371590"/>
          </a:xfrm>
          <a:prstGeom prst="rect">
            <a:avLst/>
          </a:prstGeom>
          <a:noFill/>
          <a:ln>
            <a:noFill/>
          </a:ln>
        </p:spPr>
      </p:pic>
      <p:sp>
        <p:nvSpPr>
          <p:cNvPr id="6979" name="Google Shape;6979;p40"/>
          <p:cNvSpPr/>
          <p:nvPr/>
        </p:nvSpPr>
        <p:spPr>
          <a:xfrm>
            <a:off x="2390775" y="2757500"/>
            <a:ext cx="200100" cy="1857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980" name="Google Shape;6980;p40"/>
          <p:cNvCxnSpPr/>
          <p:nvPr/>
        </p:nvCxnSpPr>
        <p:spPr>
          <a:xfrm flipH="1" rot="10800000">
            <a:off x="2395550" y="1242875"/>
            <a:ext cx="2671800" cy="1505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981" name="Google Shape;6981;p40"/>
          <p:cNvCxnSpPr/>
          <p:nvPr/>
        </p:nvCxnSpPr>
        <p:spPr>
          <a:xfrm>
            <a:off x="2390775" y="2952750"/>
            <a:ext cx="2691000" cy="1714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982" name="Google Shape;6982;p40"/>
          <p:cNvSpPr/>
          <p:nvPr/>
        </p:nvSpPr>
        <p:spPr>
          <a:xfrm>
            <a:off x="7894200" y="4532650"/>
            <a:ext cx="1249800" cy="615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83" name="Google Shape;698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74079" y="1227096"/>
            <a:ext cx="3455541" cy="3455543"/>
          </a:xfrm>
          <a:prstGeom prst="rect">
            <a:avLst/>
          </a:prstGeom>
          <a:noFill/>
          <a:ln>
            <a:noFill/>
          </a:ln>
        </p:spPr>
      </p:pic>
      <p:sp>
        <p:nvSpPr>
          <p:cNvPr id="6984" name="Google Shape;6984;p40"/>
          <p:cNvSpPr txBox="1"/>
          <p:nvPr/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7CC"/>
                </a:solidFill>
                <a:latin typeface="Open Sans"/>
                <a:ea typeface="Open Sans"/>
                <a:cs typeface="Open Sans"/>
                <a:sym typeface="Open Sans"/>
              </a:rPr>
              <a:t>...the right tool!</a:t>
            </a:r>
            <a:endParaRPr sz="1800" strike="sngStrike">
              <a:solidFill>
                <a:srgbClr val="0077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985" name="Google Shape;6985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86800" y="4715600"/>
            <a:ext cx="1019200" cy="41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90" name="Shape 6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1" name="Google Shape;6991;g15e8113e9b2_0_15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Block K Dimensional Trees (Bkd) to the rescue!</a:t>
            </a:r>
            <a:endParaRPr/>
          </a:p>
        </p:txBody>
      </p:sp>
      <p:pic>
        <p:nvPicPr>
          <p:cNvPr id="6992" name="Google Shape;6992;g15e8113e9b2_0_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0476" y="1310774"/>
            <a:ext cx="5953050" cy="3394575"/>
          </a:xfrm>
          <a:prstGeom prst="rect">
            <a:avLst/>
          </a:prstGeom>
          <a:noFill/>
          <a:ln>
            <a:noFill/>
          </a:ln>
        </p:spPr>
      </p:pic>
      <p:sp>
        <p:nvSpPr>
          <p:cNvPr id="6993" name="Google Shape;6993;g15e8113e9b2_0_15"/>
          <p:cNvSpPr/>
          <p:nvPr/>
        </p:nvSpPr>
        <p:spPr>
          <a:xfrm>
            <a:off x="7894200" y="4532650"/>
            <a:ext cx="1249800" cy="615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4" name="Google Shape;6994;g15e8113e9b2_0_15"/>
          <p:cNvSpPr txBox="1"/>
          <p:nvPr/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7CC"/>
                </a:solidFill>
                <a:latin typeface="Open Sans"/>
                <a:ea typeface="Open Sans"/>
                <a:cs typeface="Open Sans"/>
                <a:sym typeface="Open Sans"/>
              </a:rPr>
              <a:t>...not exactly multi-way - today…</a:t>
            </a:r>
            <a:endParaRPr sz="1800" strike="sngStrike">
              <a:solidFill>
                <a:srgbClr val="0077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995" name="Google Shape;6995;g15e8113e9b2_0_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86800" y="4715600"/>
            <a:ext cx="1019200" cy="41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0" name="Shape 7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1" name="Google Shape;7001;g15e8113e9b2_0_0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Block K Dimensional Trees (Bkd) to the rescue!</a:t>
            </a:r>
            <a:endParaRPr/>
          </a:p>
        </p:txBody>
      </p:sp>
      <p:sp>
        <p:nvSpPr>
          <p:cNvPr id="7002" name="Google Shape;7002;g15e8113e9b2_0_0"/>
          <p:cNvSpPr/>
          <p:nvPr/>
        </p:nvSpPr>
        <p:spPr>
          <a:xfrm>
            <a:off x="7894200" y="4532650"/>
            <a:ext cx="1249800" cy="615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3" name="Google Shape;7003;g15e8113e9b2_0_0"/>
          <p:cNvSpPr txBox="1"/>
          <p:nvPr/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7CC"/>
                </a:solidFill>
                <a:latin typeface="Open Sans"/>
                <a:ea typeface="Open Sans"/>
                <a:cs typeface="Open Sans"/>
                <a:sym typeface="Open Sans"/>
              </a:rPr>
              <a:t>Beyond Geo</a:t>
            </a:r>
            <a:r>
              <a:rPr lang="en-US" sz="1800">
                <a:solidFill>
                  <a:srgbClr val="0077CC"/>
                </a:solidFill>
                <a:latin typeface="Open Sans"/>
                <a:ea typeface="Open Sans"/>
                <a:cs typeface="Open Sans"/>
                <a:sym typeface="Open Sans"/>
              </a:rPr>
              <a:t>… multi-way tree improvements</a:t>
            </a:r>
            <a:endParaRPr sz="1800" strike="sngStrike">
              <a:solidFill>
                <a:srgbClr val="0077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004" name="Google Shape;7004;g15e8113e9b2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86800" y="4715600"/>
            <a:ext cx="1019200" cy="41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5" name="Google Shape;7005;g15e8113e9b2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3104" y="1940729"/>
            <a:ext cx="6743634" cy="28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06" name="Google Shape;7006;g15e8113e9b2_0_0"/>
          <p:cNvSpPr txBox="1"/>
          <p:nvPr>
            <p:ph idx="1" type="body"/>
          </p:nvPr>
        </p:nvSpPr>
        <p:spPr>
          <a:xfrm>
            <a:off x="314325" y="1413837"/>
            <a:ext cx="8458200" cy="12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-215900" lvl="0" marL="215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US"/>
              <a:t>Improve Bkd for high dimension Vector Data…. (e.g., LiDAR, Spectral)</a:t>
            </a:r>
            <a:endParaRPr sz="1200">
              <a:solidFill>
                <a:srgbClr val="595959"/>
              </a:solidFill>
            </a:endParaRPr>
          </a:p>
          <a:p>
            <a:pPr indent="-152400" lvl="0" marL="228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2" name="Shape 6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" name="Google Shape;6543;g15d961c301f_0_668"/>
          <p:cNvSpPr txBox="1"/>
          <p:nvPr>
            <p:ph idx="12" type="sldNum"/>
          </p:nvPr>
        </p:nvSpPr>
        <p:spPr>
          <a:xfrm>
            <a:off x="4486550" y="4805133"/>
            <a:ext cx="231000" cy="1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44" name="Google Shape;6544;g15d961c301f_0_668"/>
          <p:cNvSpPr/>
          <p:nvPr/>
        </p:nvSpPr>
        <p:spPr>
          <a:xfrm>
            <a:off x="645132" y="1832872"/>
            <a:ext cx="6472200" cy="222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T Mono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PUT crime/incidents/_mapping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T Mono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{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T Mono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	“properties” : {</a:t>
            </a:r>
            <a:endParaRPr b="0" i="0" sz="17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    “</a:t>
            </a:r>
            <a:r>
              <a:rPr b="1" i="1" lang="en-US" sz="1700" u="none" cap="none" strike="noStrike">
                <a:solidFill>
                  <a:srgbClr val="3A9B32"/>
                </a:solidFill>
                <a:latin typeface="PT Mono"/>
                <a:ea typeface="PT Mono"/>
                <a:cs typeface="PT Mono"/>
                <a:sym typeface="PT Mono"/>
              </a:rPr>
              <a:t>location</a:t>
            </a:r>
            <a:r>
              <a:rPr b="0" i="0" lang="en-US" sz="17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” : {</a:t>
            </a:r>
            <a:endParaRPr b="0" i="0" sz="17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      “type” : “</a:t>
            </a:r>
            <a:r>
              <a:rPr b="1" i="0" lang="en-US" sz="1700" u="none" cap="none" strike="noStrike">
                <a:solidFill>
                  <a:schemeClr val="accent3"/>
                </a:solidFill>
                <a:latin typeface="PT Mono"/>
                <a:ea typeface="PT Mono"/>
                <a:cs typeface="PT Mono"/>
                <a:sym typeface="PT Mono"/>
              </a:rPr>
              <a:t>geo_point</a:t>
            </a:r>
            <a:r>
              <a:rPr b="0" i="0" lang="en-US" sz="17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”,</a:t>
            </a:r>
            <a:endParaRPr b="0" i="0" sz="17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      “</a:t>
            </a:r>
            <a:r>
              <a:rPr b="1" i="0" lang="en-US" sz="1700" u="none" cap="none" strike="noStrike">
                <a:solidFill>
                  <a:schemeClr val="accent1"/>
                </a:solidFill>
                <a:latin typeface="PT Mono"/>
                <a:ea typeface="PT Mono"/>
                <a:cs typeface="PT Mono"/>
                <a:sym typeface="PT Mono"/>
              </a:rPr>
              <a:t>ignore_malformed</a:t>
            </a:r>
            <a:r>
              <a:rPr b="0" i="0" lang="en-US" sz="17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” : </a:t>
            </a:r>
            <a:r>
              <a:rPr b="0" i="0" lang="en-US" sz="1700" u="none" cap="none" strike="noStrike">
                <a:solidFill>
                  <a:srgbClr val="0584B1"/>
                </a:solidFill>
                <a:latin typeface="PT Mono"/>
                <a:ea typeface="PT Mono"/>
                <a:cs typeface="PT Mono"/>
                <a:sym typeface="PT Mono"/>
              </a:rPr>
              <a:t>true</a:t>
            </a:r>
            <a:r>
              <a:rPr b="0" i="0" lang="en-US" sz="17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,</a:t>
            </a:r>
            <a:endParaRPr b="0" i="0" sz="17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    }</a:t>
            </a:r>
            <a:endParaRPr b="0" i="0" sz="17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  }</a:t>
            </a:r>
            <a:endParaRPr b="0" i="0" sz="17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T Mono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}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5" name="Google Shape;6545;g15d961c301f_0_668"/>
          <p:cNvSpPr/>
          <p:nvPr/>
        </p:nvSpPr>
        <p:spPr>
          <a:xfrm>
            <a:off x="314325" y="748324"/>
            <a:ext cx="4200000" cy="27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9E5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00A9E5"/>
                </a:solidFill>
                <a:latin typeface="Arial"/>
                <a:ea typeface="Arial"/>
                <a:cs typeface="Arial"/>
                <a:sym typeface="Arial"/>
              </a:rPr>
              <a:t>define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6" name="Google Shape;6546;g15d961c301f_0_668"/>
          <p:cNvSpPr/>
          <p:nvPr/>
        </p:nvSpPr>
        <p:spPr>
          <a:xfrm>
            <a:off x="314325" y="181142"/>
            <a:ext cx="8458200" cy="6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rPr>
              <a:t>geo_point mapping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1" name="Shape 7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2" name="Google Shape;7012;g15d961c301f_0_11800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Okay, cool! But what about GeoShapes?!</a:t>
            </a:r>
            <a:endParaRPr/>
          </a:p>
        </p:txBody>
      </p:sp>
      <p:sp>
        <p:nvSpPr>
          <p:cNvPr id="7013" name="Google Shape;7013;g15d961c301f_0_11800"/>
          <p:cNvSpPr txBox="1"/>
          <p:nvPr>
            <p:ph idx="2" type="body"/>
          </p:nvPr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</a:pPr>
            <a:r>
              <a:rPr lang="en-US"/>
              <a:t>Tessellation!</a:t>
            </a:r>
            <a:endParaRPr/>
          </a:p>
        </p:txBody>
      </p:sp>
      <p:pic>
        <p:nvPicPr>
          <p:cNvPr id="7014" name="Google Shape;7014;g15d961c301f_0_11800"/>
          <p:cNvPicPr preferRelativeResize="0"/>
          <p:nvPr/>
        </p:nvPicPr>
        <p:blipFill rotWithShape="1">
          <a:blip r:embed="rId3">
            <a:alphaModFix/>
          </a:blip>
          <a:srcRect b="36406" l="7383" r="8235" t="36182"/>
          <a:stretch/>
        </p:blipFill>
        <p:spPr>
          <a:xfrm>
            <a:off x="4250400" y="1449975"/>
            <a:ext cx="4397425" cy="293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5" name="Google Shape;7015;g15d961c301f_0_118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9175" y="1182150"/>
            <a:ext cx="2609053" cy="366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0" name="Shape 7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1" name="Google Shape;7021;g15d961c301f_0_11808"/>
          <p:cNvSpPr txBox="1"/>
          <p:nvPr>
            <p:ph idx="1" type="body"/>
          </p:nvPr>
        </p:nvSpPr>
        <p:spPr>
          <a:xfrm>
            <a:off x="443048" y="340572"/>
            <a:ext cx="3366900" cy="75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Quad Tree Decomposition</a:t>
            </a:r>
            <a:endParaRPr/>
          </a:p>
        </p:txBody>
      </p:sp>
      <p:sp>
        <p:nvSpPr>
          <p:cNvPr id="7022" name="Google Shape;7022;g15d961c301f_0_11808"/>
          <p:cNvSpPr txBox="1"/>
          <p:nvPr>
            <p:ph idx="3" type="body"/>
          </p:nvPr>
        </p:nvSpPr>
        <p:spPr>
          <a:xfrm>
            <a:off x="443048" y="1093593"/>
            <a:ext cx="37659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</a:pPr>
            <a:r>
              <a:rPr lang="en-US"/>
              <a:t>Simple polygon example</a:t>
            </a:r>
            <a:endParaRPr/>
          </a:p>
        </p:txBody>
      </p:sp>
      <p:sp>
        <p:nvSpPr>
          <p:cNvPr id="7023" name="Google Shape;7023;g15d961c301f_0_11808"/>
          <p:cNvSpPr txBox="1"/>
          <p:nvPr>
            <p:ph idx="4" type="body"/>
          </p:nvPr>
        </p:nvSpPr>
        <p:spPr>
          <a:xfrm>
            <a:off x="448551" y="1559654"/>
            <a:ext cx="3361500" cy="29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620"/>
              </a:spcBef>
              <a:spcAft>
                <a:spcPts val="0"/>
              </a:spcAft>
              <a:buSzPts val="1600"/>
              <a:buChar char="•"/>
            </a:pPr>
            <a:r>
              <a:rPr lang="en-US"/>
              <a:t>8 vertex polygon</a:t>
            </a:r>
            <a:endParaRPr/>
          </a:p>
          <a:p>
            <a:pPr indent="0" lvl="0" marL="342900" rtl="0" algn="l">
              <a:lnSpc>
                <a:spcPct val="90000"/>
              </a:lnSpc>
              <a:spcBef>
                <a:spcPts val="62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620"/>
              </a:spcBef>
              <a:spcAft>
                <a:spcPts val="0"/>
              </a:spcAft>
              <a:buSzPts val="1600"/>
              <a:buChar char="•"/>
            </a:pPr>
            <a:r>
              <a:rPr lang="en-US"/>
              <a:t>1</a:t>
            </a:r>
            <a:r>
              <a:rPr lang="en-US">
                <a:highlight>
                  <a:srgbClr val="FFFFFF"/>
                </a:highlight>
              </a:rPr>
              <a:t>º x 1º coverage area</a:t>
            </a:r>
            <a:endParaRPr>
              <a:highlight>
                <a:srgbClr val="FFFFFF"/>
              </a:highlight>
            </a:endParaRPr>
          </a:p>
          <a:p>
            <a:pPr indent="0" lvl="0" marL="342900" rtl="0" algn="l">
              <a:lnSpc>
                <a:spcPct val="90000"/>
              </a:lnSpc>
              <a:spcBef>
                <a:spcPts val="62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620"/>
              </a:spcBef>
              <a:spcAft>
                <a:spcPts val="0"/>
              </a:spcAft>
              <a:buSzPts val="1600"/>
              <a:buChar char="•"/>
            </a:pPr>
            <a:r>
              <a:rPr lang="en-US"/>
              <a:t>3m quad cell resolution</a:t>
            </a:r>
            <a:endParaRPr/>
          </a:p>
          <a:p>
            <a:pPr indent="0" lvl="0" marL="342900" rtl="0" algn="l">
              <a:lnSpc>
                <a:spcPct val="90000"/>
              </a:lnSpc>
              <a:spcBef>
                <a:spcPts val="62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620"/>
              </a:spcBef>
              <a:spcAft>
                <a:spcPts val="0"/>
              </a:spcAft>
              <a:buSzPts val="1600"/>
              <a:buChar char="•"/>
            </a:pPr>
            <a:r>
              <a:rPr lang="en-US"/>
              <a:t>1,105,889 terms</a:t>
            </a:r>
            <a:endParaRPr/>
          </a:p>
        </p:txBody>
      </p:sp>
      <p:pic>
        <p:nvPicPr>
          <p:cNvPr id="7024" name="Google Shape;7024;g15d961c301f_0_1180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919" l="0" r="0" t="7919"/>
          <a:stretch/>
        </p:blipFill>
        <p:spPr>
          <a:xfrm>
            <a:off x="4570412" y="0"/>
            <a:ext cx="4573500" cy="514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9" name="Shape 7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0" name="Google Shape;7030;g15d961c301f_0_11816"/>
          <p:cNvSpPr txBox="1"/>
          <p:nvPr>
            <p:ph idx="1" type="body"/>
          </p:nvPr>
        </p:nvSpPr>
        <p:spPr>
          <a:xfrm>
            <a:off x="443048" y="340572"/>
            <a:ext cx="3366900" cy="75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Tessellation Decomposition</a:t>
            </a:r>
            <a:endParaRPr/>
          </a:p>
        </p:txBody>
      </p:sp>
      <p:sp>
        <p:nvSpPr>
          <p:cNvPr id="7031" name="Google Shape;7031;g15d961c301f_0_11816"/>
          <p:cNvSpPr txBox="1"/>
          <p:nvPr>
            <p:ph idx="3" type="body"/>
          </p:nvPr>
        </p:nvSpPr>
        <p:spPr>
          <a:xfrm>
            <a:off x="443048" y="1093593"/>
            <a:ext cx="37659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</a:pPr>
            <a:r>
              <a:rPr lang="en-US"/>
              <a:t>Simple polygon example</a:t>
            </a:r>
            <a:endParaRPr/>
          </a:p>
        </p:txBody>
      </p:sp>
      <p:pic>
        <p:nvPicPr>
          <p:cNvPr id="7032" name="Google Shape;7032;g15d961c301f_0_118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877" l="0" r="0" t="7877"/>
          <a:stretch/>
        </p:blipFill>
        <p:spPr>
          <a:xfrm>
            <a:off x="4570412" y="0"/>
            <a:ext cx="4573500" cy="5148300"/>
          </a:xfrm>
          <a:prstGeom prst="rect">
            <a:avLst/>
          </a:prstGeom>
          <a:noFill/>
          <a:ln>
            <a:noFill/>
          </a:ln>
        </p:spPr>
      </p:pic>
      <p:sp>
        <p:nvSpPr>
          <p:cNvPr id="7033" name="Google Shape;7033;g15d961c301f_0_11816"/>
          <p:cNvSpPr txBox="1"/>
          <p:nvPr>
            <p:ph idx="4" type="body"/>
          </p:nvPr>
        </p:nvSpPr>
        <p:spPr>
          <a:xfrm>
            <a:off x="448551" y="1559654"/>
            <a:ext cx="3361500" cy="29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620"/>
              </a:spcBef>
              <a:spcAft>
                <a:spcPts val="0"/>
              </a:spcAft>
              <a:buSzPts val="1600"/>
              <a:buChar char="•"/>
            </a:pPr>
            <a:r>
              <a:rPr lang="en-US"/>
              <a:t>8 vertex polygon</a:t>
            </a:r>
            <a:endParaRPr/>
          </a:p>
          <a:p>
            <a:pPr indent="0" lvl="0" marL="342900" rtl="0" algn="l">
              <a:lnSpc>
                <a:spcPct val="90000"/>
              </a:lnSpc>
              <a:spcBef>
                <a:spcPts val="62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620"/>
              </a:spcBef>
              <a:spcAft>
                <a:spcPts val="0"/>
              </a:spcAft>
              <a:buSzPts val="1600"/>
              <a:buChar char="•"/>
            </a:pPr>
            <a:r>
              <a:rPr lang="en-US"/>
              <a:t>1</a:t>
            </a:r>
            <a:r>
              <a:rPr lang="en-US">
                <a:highlight>
                  <a:srgbClr val="FFFFFF"/>
                </a:highlight>
              </a:rPr>
              <a:t>º x 1º coverage area</a:t>
            </a:r>
            <a:endParaRPr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62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620"/>
              </a:spcBef>
              <a:spcAft>
                <a:spcPts val="0"/>
              </a:spcAft>
              <a:buSzPts val="1600"/>
              <a:buChar char="•"/>
            </a:pPr>
            <a:r>
              <a:rPr lang="en-US" strike="sngStrike"/>
              <a:t>3m quad cell resolution</a:t>
            </a:r>
            <a:endParaRPr strike="sngStrike"/>
          </a:p>
          <a:p>
            <a:pPr indent="0" lvl="0" marL="342900" rtl="0" algn="l">
              <a:lnSpc>
                <a:spcPct val="90000"/>
              </a:lnSpc>
              <a:spcBef>
                <a:spcPts val="62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trike="sngStrike"/>
          </a:p>
          <a:p>
            <a:pPr indent="-342900" lvl="0" marL="342900" rtl="0" algn="l">
              <a:lnSpc>
                <a:spcPct val="90000"/>
              </a:lnSpc>
              <a:spcBef>
                <a:spcPts val="620"/>
              </a:spcBef>
              <a:spcAft>
                <a:spcPts val="0"/>
              </a:spcAft>
              <a:buSzPts val="1600"/>
              <a:buChar char="•"/>
            </a:pPr>
            <a:r>
              <a:rPr lang="en-US" strike="sngStrike"/>
              <a:t>1,105,889 terms</a:t>
            </a:r>
            <a:endParaRPr strike="sngStrike"/>
          </a:p>
        </p:txBody>
      </p:sp>
      <p:sp>
        <p:nvSpPr>
          <p:cNvPr id="7034" name="Google Shape;7034;g15d961c301f_0_11816"/>
          <p:cNvSpPr txBox="1"/>
          <p:nvPr>
            <p:ph idx="4" type="body"/>
          </p:nvPr>
        </p:nvSpPr>
        <p:spPr>
          <a:xfrm>
            <a:off x="448550" y="2708375"/>
            <a:ext cx="3890100" cy="4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62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trike="sngStrike"/>
          </a:p>
          <a:p>
            <a:pPr indent="-342900" lvl="0" marL="342900" rtl="0" algn="l">
              <a:lnSpc>
                <a:spcPct val="90000"/>
              </a:lnSpc>
              <a:spcBef>
                <a:spcPts val="620"/>
              </a:spcBef>
              <a:spcAft>
                <a:spcPts val="0"/>
              </a:spcAft>
              <a:buSzPts val="1600"/>
              <a:buChar char="•"/>
            </a:pPr>
            <a:r>
              <a:rPr lang="en-US"/>
              <a:t>1.11 cm resolution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62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trike="sngStrike"/>
          </a:p>
          <a:p>
            <a:pPr indent="-342900" lvl="0" marL="342900" rtl="0" algn="l">
              <a:lnSpc>
                <a:spcPct val="90000"/>
              </a:lnSpc>
              <a:spcBef>
                <a:spcPts val="620"/>
              </a:spcBef>
              <a:spcAft>
                <a:spcPts val="0"/>
              </a:spcAft>
              <a:buSzPts val="1600"/>
              <a:buChar char="•"/>
            </a:pPr>
            <a:r>
              <a:rPr lang="en-US"/>
              <a:t>8 terms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620"/>
              </a:spcBef>
              <a:spcAft>
                <a:spcPts val="0"/>
              </a:spcAft>
              <a:buSzPts val="1600"/>
              <a:buChar char="•"/>
            </a:pPr>
            <a:r>
              <a:rPr lang="en-US"/>
              <a:t>138,236 : 1 term ratio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620"/>
              </a:spcBef>
              <a:spcAft>
                <a:spcPts val="0"/>
              </a:spcAft>
              <a:buSzPts val="1600"/>
              <a:buChar char="•"/>
            </a:pPr>
            <a:r>
              <a:rPr lang="en-US"/>
              <a:t>\ (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•◡•</a:t>
            </a:r>
            <a:r>
              <a:rPr lang="en-US"/>
              <a:t>) /  smaller, faster index! </a:t>
            </a:r>
            <a:endParaRPr/>
          </a:p>
        </p:txBody>
      </p:sp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8" name="Shape 7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9" name="Google Shape;7039;g15d961c301f_0_8655"/>
          <p:cNvSpPr/>
          <p:nvPr/>
        </p:nvSpPr>
        <p:spPr>
          <a:xfrm>
            <a:off x="288217" y="3293950"/>
            <a:ext cx="945300" cy="395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0" name="Google Shape;7040;g15d961c301f_0_8655"/>
          <p:cNvSpPr txBox="1"/>
          <p:nvPr>
            <p:ph type="title"/>
          </p:nvPr>
        </p:nvSpPr>
        <p:spPr>
          <a:xfrm>
            <a:off x="343932" y="152543"/>
            <a:ext cx="79620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Tessellation + BKD </a:t>
            </a:r>
            <a:endParaRPr/>
          </a:p>
        </p:txBody>
      </p:sp>
      <p:sp>
        <p:nvSpPr>
          <p:cNvPr id="7041" name="Google Shape;7041;g15d961c301f_0_8655"/>
          <p:cNvSpPr txBox="1"/>
          <p:nvPr>
            <p:ph idx="1" type="body"/>
          </p:nvPr>
        </p:nvSpPr>
        <p:spPr>
          <a:xfrm>
            <a:off x="343932" y="831750"/>
            <a:ext cx="79620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</a:pPr>
            <a:r>
              <a:rPr lang="en-US"/>
              <a:t>a                 made in… Lucene 7.4</a:t>
            </a:r>
            <a:endParaRPr/>
          </a:p>
        </p:txBody>
      </p:sp>
      <p:pic>
        <p:nvPicPr>
          <p:cNvPr id="7042" name="Google Shape;7042;g15d961c301f_0_8655"/>
          <p:cNvPicPr preferRelativeResize="0"/>
          <p:nvPr/>
        </p:nvPicPr>
        <p:blipFill rotWithShape="1">
          <a:blip r:embed="rId3">
            <a:alphaModFix/>
          </a:blip>
          <a:srcRect b="35542" l="0" r="0" t="31633"/>
          <a:stretch/>
        </p:blipFill>
        <p:spPr>
          <a:xfrm>
            <a:off x="638175" y="831750"/>
            <a:ext cx="929507" cy="3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3" name="Google Shape;7043;g15d961c301f_0_86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00476" y="1310774"/>
            <a:ext cx="5953050" cy="3394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44" name="Google Shape;7044;g15d961c301f_0_8655"/>
          <p:cNvCxnSpPr/>
          <p:nvPr/>
        </p:nvCxnSpPr>
        <p:spPr>
          <a:xfrm rot="10800000">
            <a:off x="4771800" y="1538300"/>
            <a:ext cx="1171800" cy="7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7045" name="Google Shape;7045;g15d961c301f_0_8655"/>
          <p:cNvSpPr txBox="1"/>
          <p:nvPr/>
        </p:nvSpPr>
        <p:spPr>
          <a:xfrm>
            <a:off x="6019800" y="1336250"/>
            <a:ext cx="27432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Min</a:t>
            </a:r>
            <a:r>
              <a:rPr b="0" baseline="-2500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y</a:t>
            </a:r>
            <a:r>
              <a:rPr b="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Min</a:t>
            </a:r>
            <a:r>
              <a:rPr b="0" baseline="-2500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x</a:t>
            </a:r>
            <a:r>
              <a:rPr b="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Max</a:t>
            </a:r>
            <a:r>
              <a:rPr b="0" baseline="-2500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y</a:t>
            </a:r>
            <a:r>
              <a:rPr b="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Max</a:t>
            </a:r>
            <a:r>
              <a:rPr b="0" baseline="-2500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x</a:t>
            </a:r>
            <a:endParaRPr b="0" baseline="-2500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46" name="Google Shape;7046;g15d961c301f_0_8655"/>
          <p:cNvSpPr/>
          <p:nvPr/>
        </p:nvSpPr>
        <p:spPr>
          <a:xfrm>
            <a:off x="6048375" y="1345775"/>
            <a:ext cx="2414700" cy="395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47" name="Google Shape;7047;g15d961c301f_0_8655"/>
          <p:cNvCxnSpPr/>
          <p:nvPr/>
        </p:nvCxnSpPr>
        <p:spPr>
          <a:xfrm flipH="1">
            <a:off x="6576975" y="1345775"/>
            <a:ext cx="4800" cy="39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7048" name="Google Shape;7048;g15d961c301f_0_8655"/>
          <p:cNvCxnSpPr/>
          <p:nvPr/>
        </p:nvCxnSpPr>
        <p:spPr>
          <a:xfrm flipH="1">
            <a:off x="7186575" y="1345775"/>
            <a:ext cx="4800" cy="39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7049" name="Google Shape;7049;g15d961c301f_0_8655"/>
          <p:cNvCxnSpPr/>
          <p:nvPr/>
        </p:nvCxnSpPr>
        <p:spPr>
          <a:xfrm flipH="1">
            <a:off x="7862850" y="1345775"/>
            <a:ext cx="4800" cy="39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7050" name="Google Shape;7050;g15d961c301f_0_8655"/>
          <p:cNvSpPr txBox="1"/>
          <p:nvPr/>
        </p:nvSpPr>
        <p:spPr>
          <a:xfrm>
            <a:off x="6386525" y="1664975"/>
            <a:ext cx="16860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m: internal node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51" name="Google Shape;7051;g15d961c301f_0_8655"/>
          <p:cNvSpPr/>
          <p:nvPr/>
        </p:nvSpPr>
        <p:spPr>
          <a:xfrm>
            <a:off x="4052900" y="1409700"/>
            <a:ext cx="176100" cy="2466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52" name="Google Shape;7052;g15d961c301f_0_8655"/>
          <p:cNvPicPr preferRelativeResize="0"/>
          <p:nvPr/>
        </p:nvPicPr>
        <p:blipFill rotWithShape="1">
          <a:blip r:embed="rId5">
            <a:alphaModFix/>
          </a:blip>
          <a:srcRect b="59166" l="0" r="85435" t="25535"/>
          <a:stretch/>
        </p:blipFill>
        <p:spPr>
          <a:xfrm>
            <a:off x="6804125" y="2038375"/>
            <a:ext cx="769700" cy="571499"/>
          </a:xfrm>
          <a:prstGeom prst="rect">
            <a:avLst/>
          </a:prstGeom>
          <a:noFill/>
          <a:ln>
            <a:noFill/>
          </a:ln>
        </p:spPr>
      </p:pic>
      <p:sp>
        <p:nvSpPr>
          <p:cNvPr id="7053" name="Google Shape;7053;g15d961c301f_0_8655"/>
          <p:cNvSpPr/>
          <p:nvPr/>
        </p:nvSpPr>
        <p:spPr>
          <a:xfrm>
            <a:off x="6915150" y="2062175"/>
            <a:ext cx="581100" cy="547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54" name="Google Shape;7054;g15d961c301f_0_8655"/>
          <p:cNvCxnSpPr>
            <a:endCxn id="7055" idx="0"/>
          </p:cNvCxnSpPr>
          <p:nvPr/>
        </p:nvCxnSpPr>
        <p:spPr>
          <a:xfrm>
            <a:off x="1266675" y="3914850"/>
            <a:ext cx="190800" cy="543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7056" name="Google Shape;7056;g15d961c301f_0_8655"/>
          <p:cNvSpPr txBox="1"/>
          <p:nvPr/>
        </p:nvSpPr>
        <p:spPr>
          <a:xfrm>
            <a:off x="328625" y="3279350"/>
            <a:ext cx="9669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???</a:t>
            </a:r>
            <a:endParaRPr b="0" baseline="-2500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57" name="Google Shape;7057;g15d961c301f_0_8655"/>
          <p:cNvSpPr txBox="1"/>
          <p:nvPr/>
        </p:nvSpPr>
        <p:spPr>
          <a:xfrm>
            <a:off x="288225" y="3599450"/>
            <a:ext cx="11739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leaf node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55" name="Google Shape;7055;g15d961c301f_0_8655"/>
          <p:cNvSpPr/>
          <p:nvPr/>
        </p:nvSpPr>
        <p:spPr>
          <a:xfrm>
            <a:off x="1400475" y="4458750"/>
            <a:ext cx="114000" cy="2466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58" name="Google Shape;7058;g15d961c301f_0_8655"/>
          <p:cNvGrpSpPr/>
          <p:nvPr/>
        </p:nvGrpSpPr>
        <p:grpSpPr>
          <a:xfrm>
            <a:off x="376025" y="2603823"/>
            <a:ext cx="769700" cy="698400"/>
            <a:chOff x="376025" y="2603823"/>
            <a:chExt cx="769700" cy="698400"/>
          </a:xfrm>
        </p:grpSpPr>
        <p:pic>
          <p:nvPicPr>
            <p:cNvPr id="7059" name="Google Shape;7059;g15d961c301f_0_8655"/>
            <p:cNvPicPr preferRelativeResize="0"/>
            <p:nvPr/>
          </p:nvPicPr>
          <p:blipFill rotWithShape="1">
            <a:blip r:embed="rId5">
              <a:alphaModFix/>
            </a:blip>
            <a:srcRect b="59165" l="0" r="85435" t="25535"/>
            <a:stretch/>
          </p:blipFill>
          <p:spPr>
            <a:xfrm>
              <a:off x="376025" y="2609875"/>
              <a:ext cx="769700" cy="571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60" name="Google Shape;7060;g15d961c301f_0_8655"/>
            <p:cNvSpPr/>
            <p:nvPr/>
          </p:nvSpPr>
          <p:spPr>
            <a:xfrm rot="-8523590">
              <a:off x="639056" y="2600341"/>
              <a:ext cx="231280" cy="705366"/>
            </a:xfrm>
            <a:prstGeom prst="triangle">
              <a:avLst>
                <a:gd fmla="val 7861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061" name="Google Shape;7061;g15d961c301f_0_865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86800" y="4715600"/>
            <a:ext cx="1019200" cy="41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65" name="Shape 7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" name="Google Shape;7066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3500" y="1174950"/>
            <a:ext cx="5285050" cy="3735833"/>
          </a:xfrm>
          <a:prstGeom prst="rect">
            <a:avLst/>
          </a:prstGeom>
          <a:noFill/>
          <a:ln>
            <a:noFill/>
          </a:ln>
        </p:spPr>
      </p:pic>
      <p:sp>
        <p:nvSpPr>
          <p:cNvPr id="7067" name="Google Shape;7067;p45"/>
          <p:cNvSpPr/>
          <p:nvPr/>
        </p:nvSpPr>
        <p:spPr>
          <a:xfrm>
            <a:off x="5329250" y="1230375"/>
            <a:ext cx="696600" cy="3599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8" name="Google Shape;7068;p45"/>
          <p:cNvSpPr txBox="1"/>
          <p:nvPr>
            <p:ph type="title"/>
          </p:nvPr>
        </p:nvSpPr>
        <p:spPr>
          <a:xfrm>
            <a:off x="343932" y="152543"/>
            <a:ext cx="79620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Tessellation + BKD </a:t>
            </a:r>
            <a:endParaRPr/>
          </a:p>
        </p:txBody>
      </p:sp>
      <p:sp>
        <p:nvSpPr>
          <p:cNvPr id="7069" name="Google Shape;7069;p45"/>
          <p:cNvSpPr/>
          <p:nvPr/>
        </p:nvSpPr>
        <p:spPr>
          <a:xfrm>
            <a:off x="2716450" y="1230375"/>
            <a:ext cx="545100" cy="3599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0" name="Google Shape;7070;p45"/>
          <p:cNvSpPr/>
          <p:nvPr/>
        </p:nvSpPr>
        <p:spPr>
          <a:xfrm>
            <a:off x="3399538" y="1226375"/>
            <a:ext cx="545100" cy="3599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1" name="Google Shape;7071;p45"/>
          <p:cNvSpPr/>
          <p:nvPr/>
        </p:nvSpPr>
        <p:spPr>
          <a:xfrm>
            <a:off x="4041188" y="1226375"/>
            <a:ext cx="545100" cy="3599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2" name="Google Shape;7072;p45"/>
          <p:cNvSpPr/>
          <p:nvPr/>
        </p:nvSpPr>
        <p:spPr>
          <a:xfrm>
            <a:off x="6141450" y="1226375"/>
            <a:ext cx="482400" cy="3599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3" name="Google Shape;7073;p45"/>
          <p:cNvSpPr/>
          <p:nvPr/>
        </p:nvSpPr>
        <p:spPr>
          <a:xfrm>
            <a:off x="6701613" y="1226375"/>
            <a:ext cx="385500" cy="3599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74" name="Google Shape;7074;p45"/>
          <p:cNvPicPr preferRelativeResize="0"/>
          <p:nvPr/>
        </p:nvPicPr>
        <p:blipFill rotWithShape="1">
          <a:blip r:embed="rId4">
            <a:alphaModFix/>
          </a:blip>
          <a:srcRect b="35542" l="0" r="0" t="31633"/>
          <a:stretch/>
        </p:blipFill>
        <p:spPr>
          <a:xfrm>
            <a:off x="2676650" y="831750"/>
            <a:ext cx="929507" cy="3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7075" name="Google Shape;7075;p45"/>
          <p:cNvSpPr/>
          <p:nvPr/>
        </p:nvSpPr>
        <p:spPr>
          <a:xfrm>
            <a:off x="5375450" y="1558225"/>
            <a:ext cx="612900" cy="2712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6" name="Google Shape;7076;p45"/>
          <p:cNvSpPr/>
          <p:nvPr/>
        </p:nvSpPr>
        <p:spPr>
          <a:xfrm>
            <a:off x="5371100" y="2265525"/>
            <a:ext cx="612900" cy="2712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7" name="Google Shape;7077;p45"/>
          <p:cNvSpPr/>
          <p:nvPr/>
        </p:nvSpPr>
        <p:spPr>
          <a:xfrm>
            <a:off x="2524250" y="1387075"/>
            <a:ext cx="89400" cy="921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8" name="Google Shape;7078;p45"/>
          <p:cNvSpPr/>
          <p:nvPr/>
        </p:nvSpPr>
        <p:spPr>
          <a:xfrm>
            <a:off x="1954100" y="2630100"/>
            <a:ext cx="89400" cy="921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9" name="Google Shape;7079;p45"/>
          <p:cNvSpPr/>
          <p:nvPr/>
        </p:nvSpPr>
        <p:spPr>
          <a:xfrm>
            <a:off x="2524250" y="3344475"/>
            <a:ext cx="89400" cy="921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0" name="Google Shape;7080;p45"/>
          <p:cNvSpPr/>
          <p:nvPr/>
        </p:nvSpPr>
        <p:spPr>
          <a:xfrm>
            <a:off x="1954100" y="3492125"/>
            <a:ext cx="89400" cy="921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1" name="Google Shape;7081;p45"/>
          <p:cNvSpPr/>
          <p:nvPr/>
        </p:nvSpPr>
        <p:spPr>
          <a:xfrm>
            <a:off x="6194588" y="1562988"/>
            <a:ext cx="355500" cy="2712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2" name="Google Shape;7082;p45"/>
          <p:cNvSpPr/>
          <p:nvPr/>
        </p:nvSpPr>
        <p:spPr>
          <a:xfrm>
            <a:off x="5400675" y="1596338"/>
            <a:ext cx="200100" cy="1857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3" name="Google Shape;7083;p45"/>
          <p:cNvSpPr/>
          <p:nvPr/>
        </p:nvSpPr>
        <p:spPr>
          <a:xfrm>
            <a:off x="6739450" y="1563000"/>
            <a:ext cx="318600" cy="2712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4" name="Google Shape;7084;p45"/>
          <p:cNvSpPr/>
          <p:nvPr/>
        </p:nvSpPr>
        <p:spPr>
          <a:xfrm>
            <a:off x="5681663" y="1596338"/>
            <a:ext cx="200100" cy="1857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5" name="Google Shape;7085;p45"/>
          <p:cNvSpPr txBox="1"/>
          <p:nvPr/>
        </p:nvSpPr>
        <p:spPr>
          <a:xfrm>
            <a:off x="3176675" y="4825775"/>
            <a:ext cx="17811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Index Dimensions</a:t>
            </a:r>
            <a:endParaRPr b="1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86" name="Google Shape;7086;p45"/>
          <p:cNvSpPr txBox="1"/>
          <p:nvPr/>
        </p:nvSpPr>
        <p:spPr>
          <a:xfrm>
            <a:off x="5359188" y="4825775"/>
            <a:ext cx="20226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Data Dimensions</a:t>
            </a:r>
            <a:endParaRPr b="1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087" name="Google Shape;7087;p45"/>
          <p:cNvCxnSpPr/>
          <p:nvPr/>
        </p:nvCxnSpPr>
        <p:spPr>
          <a:xfrm>
            <a:off x="2709875" y="4951000"/>
            <a:ext cx="0" cy="152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088" name="Google Shape;7088;p45"/>
          <p:cNvCxnSpPr/>
          <p:nvPr/>
        </p:nvCxnSpPr>
        <p:spPr>
          <a:xfrm>
            <a:off x="5238763" y="4951000"/>
            <a:ext cx="0" cy="152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089" name="Google Shape;7089;p45"/>
          <p:cNvCxnSpPr/>
          <p:nvPr/>
        </p:nvCxnSpPr>
        <p:spPr>
          <a:xfrm>
            <a:off x="5314963" y="4951000"/>
            <a:ext cx="0" cy="152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090" name="Google Shape;7090;p45"/>
          <p:cNvCxnSpPr/>
          <p:nvPr/>
        </p:nvCxnSpPr>
        <p:spPr>
          <a:xfrm>
            <a:off x="7105663" y="4951000"/>
            <a:ext cx="0" cy="152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091" name="Google Shape;7091;p45"/>
          <p:cNvCxnSpPr/>
          <p:nvPr/>
        </p:nvCxnSpPr>
        <p:spPr>
          <a:xfrm flipH="1">
            <a:off x="2714488" y="5024450"/>
            <a:ext cx="552600" cy="4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092" name="Google Shape;7092;p45"/>
          <p:cNvCxnSpPr/>
          <p:nvPr/>
        </p:nvCxnSpPr>
        <p:spPr>
          <a:xfrm rot="10800000">
            <a:off x="4876813" y="5024450"/>
            <a:ext cx="3501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093" name="Google Shape;7093;p45"/>
          <p:cNvCxnSpPr/>
          <p:nvPr/>
        </p:nvCxnSpPr>
        <p:spPr>
          <a:xfrm rot="10800000">
            <a:off x="5314925" y="5024450"/>
            <a:ext cx="1191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094" name="Google Shape;7094;p45"/>
          <p:cNvCxnSpPr/>
          <p:nvPr/>
        </p:nvCxnSpPr>
        <p:spPr>
          <a:xfrm flipH="1">
            <a:off x="5219638" y="1247775"/>
            <a:ext cx="9600" cy="3581400"/>
          </a:xfrm>
          <a:prstGeom prst="straightConnector1">
            <a:avLst/>
          </a:prstGeom>
          <a:noFill/>
          <a:ln cap="flat" cmpd="sng" w="19050">
            <a:solidFill>
              <a:srgbClr val="999999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7095" name="Google Shape;7095;p45"/>
          <p:cNvCxnSpPr/>
          <p:nvPr/>
        </p:nvCxnSpPr>
        <p:spPr>
          <a:xfrm rot="10800000">
            <a:off x="6991325" y="5024450"/>
            <a:ext cx="1191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096" name="Google Shape;7096;p45"/>
          <p:cNvSpPr/>
          <p:nvPr/>
        </p:nvSpPr>
        <p:spPr>
          <a:xfrm>
            <a:off x="4678075" y="1226375"/>
            <a:ext cx="545100" cy="3599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97" name="Google Shape;7097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11626" y="4663616"/>
            <a:ext cx="987165" cy="399900"/>
          </a:xfrm>
          <a:prstGeom prst="rect">
            <a:avLst/>
          </a:prstGeom>
          <a:noFill/>
          <a:ln>
            <a:noFill/>
          </a:ln>
        </p:spPr>
      </p:pic>
      <p:sp>
        <p:nvSpPr>
          <p:cNvPr id="7098" name="Google Shape;7098;p45"/>
          <p:cNvSpPr/>
          <p:nvPr/>
        </p:nvSpPr>
        <p:spPr>
          <a:xfrm>
            <a:off x="7894200" y="4532650"/>
            <a:ext cx="1249800" cy="615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9" name="Google Shape;7099;p45"/>
          <p:cNvSpPr txBox="1"/>
          <p:nvPr/>
        </p:nvSpPr>
        <p:spPr>
          <a:xfrm>
            <a:off x="5360948" y="2916700"/>
            <a:ext cx="6129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1      0</a:t>
            </a:r>
            <a:endParaRPr b="0" i="0" sz="12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00" name="Google Shape;7100;p45"/>
          <p:cNvSpPr txBox="1"/>
          <p:nvPr/>
        </p:nvSpPr>
        <p:spPr>
          <a:xfrm>
            <a:off x="5360948" y="3602500"/>
            <a:ext cx="6129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0      1</a:t>
            </a:r>
            <a:endParaRPr b="0" i="0" sz="12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01" name="Google Shape;7101;p45"/>
          <p:cNvSpPr/>
          <p:nvPr/>
        </p:nvSpPr>
        <p:spPr>
          <a:xfrm>
            <a:off x="5371100" y="2948675"/>
            <a:ext cx="612900" cy="2712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2" name="Google Shape;7102;p45"/>
          <p:cNvSpPr/>
          <p:nvPr/>
        </p:nvSpPr>
        <p:spPr>
          <a:xfrm>
            <a:off x="5371100" y="3646350"/>
            <a:ext cx="612900" cy="2712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3" name="Google Shape;7103;p45"/>
          <p:cNvSpPr/>
          <p:nvPr/>
        </p:nvSpPr>
        <p:spPr>
          <a:xfrm>
            <a:off x="1914650" y="1539475"/>
            <a:ext cx="89400" cy="921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4" name="Google Shape;7104;p45"/>
          <p:cNvSpPr/>
          <p:nvPr/>
        </p:nvSpPr>
        <p:spPr>
          <a:xfrm>
            <a:off x="2335100" y="1968125"/>
            <a:ext cx="89400" cy="921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5" name="Google Shape;7105;p45"/>
          <p:cNvSpPr txBox="1"/>
          <p:nvPr/>
        </p:nvSpPr>
        <p:spPr>
          <a:xfrm>
            <a:off x="343932" y="831750"/>
            <a:ext cx="79620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7CC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b="1" lang="en-US" sz="1800">
                <a:solidFill>
                  <a:srgbClr val="0077CC"/>
                </a:solidFill>
                <a:latin typeface="Open Sans"/>
                <a:ea typeface="Open Sans"/>
                <a:cs typeface="Open Sans"/>
                <a:sym typeface="Open Sans"/>
              </a:rPr>
              <a:t>seven dimension</a:t>
            </a:r>
            <a:r>
              <a:rPr lang="en-US" sz="1800">
                <a:solidFill>
                  <a:srgbClr val="0077CC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made in… Lucene 7.4</a:t>
            </a:r>
            <a:endParaRPr sz="1800">
              <a:solidFill>
                <a:srgbClr val="0077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106" name="Google Shape;7106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86800" y="4715600"/>
            <a:ext cx="1019200" cy="41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0" name="Shape 7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1" name="Google Shape;7111;p46"/>
          <p:cNvSpPr/>
          <p:nvPr/>
        </p:nvSpPr>
        <p:spPr>
          <a:xfrm>
            <a:off x="288217" y="3293950"/>
            <a:ext cx="945300" cy="395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2" name="Google Shape;7112;p46"/>
          <p:cNvSpPr txBox="1"/>
          <p:nvPr>
            <p:ph type="title"/>
          </p:nvPr>
        </p:nvSpPr>
        <p:spPr>
          <a:xfrm>
            <a:off x="343932" y="152543"/>
            <a:ext cx="79620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Tessellation + BKD </a:t>
            </a:r>
            <a:endParaRPr/>
          </a:p>
        </p:txBody>
      </p:sp>
      <p:pic>
        <p:nvPicPr>
          <p:cNvPr id="7113" name="Google Shape;7113;p46"/>
          <p:cNvPicPr preferRelativeResize="0"/>
          <p:nvPr/>
        </p:nvPicPr>
        <p:blipFill rotWithShape="1">
          <a:blip r:embed="rId3">
            <a:alphaModFix/>
          </a:blip>
          <a:srcRect b="35542" l="0" r="0" t="31633"/>
          <a:stretch/>
        </p:blipFill>
        <p:spPr>
          <a:xfrm>
            <a:off x="638175" y="831750"/>
            <a:ext cx="929507" cy="3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4" name="Google Shape;7114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00476" y="1310774"/>
            <a:ext cx="5953050" cy="3394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15" name="Google Shape;7115;p46"/>
          <p:cNvCxnSpPr/>
          <p:nvPr/>
        </p:nvCxnSpPr>
        <p:spPr>
          <a:xfrm rot="10800000">
            <a:off x="4771800" y="1538300"/>
            <a:ext cx="1171800" cy="7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7116" name="Google Shape;7116;p46"/>
          <p:cNvSpPr txBox="1"/>
          <p:nvPr/>
        </p:nvSpPr>
        <p:spPr>
          <a:xfrm>
            <a:off x="6019800" y="1336250"/>
            <a:ext cx="27432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Min</a:t>
            </a:r>
            <a:r>
              <a:rPr b="0" baseline="-2500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y</a:t>
            </a:r>
            <a:r>
              <a:rPr b="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Min</a:t>
            </a:r>
            <a:r>
              <a:rPr b="0" baseline="-2500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x</a:t>
            </a:r>
            <a:r>
              <a:rPr b="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Max</a:t>
            </a:r>
            <a:r>
              <a:rPr b="0" baseline="-2500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y</a:t>
            </a:r>
            <a:r>
              <a:rPr b="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Max</a:t>
            </a:r>
            <a:r>
              <a:rPr b="0" baseline="-2500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x</a:t>
            </a:r>
            <a:endParaRPr b="0" baseline="-2500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17" name="Google Shape;7117;p46"/>
          <p:cNvSpPr/>
          <p:nvPr/>
        </p:nvSpPr>
        <p:spPr>
          <a:xfrm>
            <a:off x="6048375" y="1345775"/>
            <a:ext cx="2414700" cy="395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18" name="Google Shape;7118;p46"/>
          <p:cNvCxnSpPr/>
          <p:nvPr/>
        </p:nvCxnSpPr>
        <p:spPr>
          <a:xfrm flipH="1">
            <a:off x="6576975" y="1345775"/>
            <a:ext cx="4800" cy="39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7119" name="Google Shape;7119;p46"/>
          <p:cNvCxnSpPr/>
          <p:nvPr/>
        </p:nvCxnSpPr>
        <p:spPr>
          <a:xfrm flipH="1">
            <a:off x="7186575" y="1345775"/>
            <a:ext cx="4800" cy="39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7120" name="Google Shape;7120;p46"/>
          <p:cNvCxnSpPr/>
          <p:nvPr/>
        </p:nvCxnSpPr>
        <p:spPr>
          <a:xfrm flipH="1">
            <a:off x="7862850" y="1345775"/>
            <a:ext cx="4800" cy="39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7121" name="Google Shape;7121;p46"/>
          <p:cNvSpPr txBox="1"/>
          <p:nvPr/>
        </p:nvSpPr>
        <p:spPr>
          <a:xfrm>
            <a:off x="6386525" y="1664975"/>
            <a:ext cx="16860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m: internal node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22" name="Google Shape;7122;p46"/>
          <p:cNvSpPr/>
          <p:nvPr/>
        </p:nvSpPr>
        <p:spPr>
          <a:xfrm>
            <a:off x="4052900" y="1409700"/>
            <a:ext cx="176100" cy="2466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23" name="Google Shape;7123;p46"/>
          <p:cNvPicPr preferRelativeResize="0"/>
          <p:nvPr/>
        </p:nvPicPr>
        <p:blipFill rotWithShape="1">
          <a:blip r:embed="rId5">
            <a:alphaModFix/>
          </a:blip>
          <a:srcRect b="59167" l="0" r="85436" t="25535"/>
          <a:stretch/>
        </p:blipFill>
        <p:spPr>
          <a:xfrm>
            <a:off x="6804125" y="2038375"/>
            <a:ext cx="769700" cy="571499"/>
          </a:xfrm>
          <a:prstGeom prst="rect">
            <a:avLst/>
          </a:prstGeom>
          <a:noFill/>
          <a:ln>
            <a:noFill/>
          </a:ln>
        </p:spPr>
      </p:pic>
      <p:sp>
        <p:nvSpPr>
          <p:cNvPr id="7124" name="Google Shape;7124;p46"/>
          <p:cNvSpPr/>
          <p:nvPr/>
        </p:nvSpPr>
        <p:spPr>
          <a:xfrm>
            <a:off x="6915150" y="2062175"/>
            <a:ext cx="581100" cy="547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25" name="Google Shape;7125;p46"/>
          <p:cNvCxnSpPr>
            <a:endCxn id="7126" idx="0"/>
          </p:cNvCxnSpPr>
          <p:nvPr/>
        </p:nvCxnSpPr>
        <p:spPr>
          <a:xfrm>
            <a:off x="1266675" y="3914850"/>
            <a:ext cx="190800" cy="543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7127" name="Google Shape;7127;p46"/>
          <p:cNvSpPr txBox="1"/>
          <p:nvPr/>
        </p:nvSpPr>
        <p:spPr>
          <a:xfrm>
            <a:off x="328625" y="3279350"/>
            <a:ext cx="9669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???</a:t>
            </a:r>
            <a:endParaRPr b="0" baseline="-2500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28" name="Google Shape;7128;p46"/>
          <p:cNvSpPr txBox="1"/>
          <p:nvPr/>
        </p:nvSpPr>
        <p:spPr>
          <a:xfrm>
            <a:off x="288225" y="3599450"/>
            <a:ext cx="11739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leaf node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26" name="Google Shape;7126;p46"/>
          <p:cNvSpPr/>
          <p:nvPr/>
        </p:nvSpPr>
        <p:spPr>
          <a:xfrm>
            <a:off x="1400475" y="4458750"/>
            <a:ext cx="114000" cy="2466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29" name="Google Shape;7129;p46"/>
          <p:cNvPicPr preferRelativeResize="0"/>
          <p:nvPr/>
        </p:nvPicPr>
        <p:blipFill rotWithShape="1">
          <a:blip r:embed="rId5">
            <a:alphaModFix/>
          </a:blip>
          <a:srcRect b="60851" l="17178" r="551" t="25712"/>
          <a:stretch/>
        </p:blipFill>
        <p:spPr>
          <a:xfrm>
            <a:off x="112975" y="3248600"/>
            <a:ext cx="3849515" cy="4443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</p:pic>
      <p:pic>
        <p:nvPicPr>
          <p:cNvPr id="7130" name="Google Shape;7130;p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11626" y="4663616"/>
            <a:ext cx="987165" cy="399900"/>
          </a:xfrm>
          <a:prstGeom prst="rect">
            <a:avLst/>
          </a:prstGeom>
          <a:noFill/>
          <a:ln>
            <a:noFill/>
          </a:ln>
        </p:spPr>
      </p:pic>
      <p:sp>
        <p:nvSpPr>
          <p:cNvPr id="7131" name="Google Shape;7131;p46"/>
          <p:cNvSpPr/>
          <p:nvPr/>
        </p:nvSpPr>
        <p:spPr>
          <a:xfrm>
            <a:off x="7894200" y="4532650"/>
            <a:ext cx="1249800" cy="615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32" name="Google Shape;7132;p46"/>
          <p:cNvPicPr preferRelativeResize="0"/>
          <p:nvPr/>
        </p:nvPicPr>
        <p:blipFill rotWithShape="1">
          <a:blip r:embed="rId5">
            <a:alphaModFix/>
          </a:blip>
          <a:srcRect b="59166" l="0" r="85435" t="25535"/>
          <a:stretch/>
        </p:blipFill>
        <p:spPr>
          <a:xfrm>
            <a:off x="376025" y="2609875"/>
            <a:ext cx="769700" cy="571499"/>
          </a:xfrm>
          <a:prstGeom prst="rect">
            <a:avLst/>
          </a:prstGeom>
          <a:noFill/>
          <a:ln>
            <a:noFill/>
          </a:ln>
        </p:spPr>
      </p:pic>
      <p:sp>
        <p:nvSpPr>
          <p:cNvPr id="7133" name="Google Shape;7133;p46"/>
          <p:cNvSpPr/>
          <p:nvPr/>
        </p:nvSpPr>
        <p:spPr>
          <a:xfrm rot="-8523590">
            <a:off x="638999" y="2600296"/>
            <a:ext cx="231280" cy="705366"/>
          </a:xfrm>
          <a:prstGeom prst="triangle">
            <a:avLst>
              <a:gd fmla="val 7861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4" name="Google Shape;7134;p46"/>
          <p:cNvSpPr txBox="1"/>
          <p:nvPr/>
        </p:nvSpPr>
        <p:spPr>
          <a:xfrm>
            <a:off x="343932" y="831750"/>
            <a:ext cx="79620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7CC"/>
                </a:solidFill>
                <a:latin typeface="Open Sans"/>
                <a:ea typeface="Open Sans"/>
                <a:cs typeface="Open Sans"/>
                <a:sym typeface="Open Sans"/>
              </a:rPr>
              <a:t>a                 made in… Lucene 7.4</a:t>
            </a:r>
            <a:endParaRPr sz="1800">
              <a:solidFill>
                <a:srgbClr val="0077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135" name="Google Shape;7135;p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86800" y="4715600"/>
            <a:ext cx="1019200" cy="41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39" name="Shape 7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0" name="Google Shape;714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07008"/>
            <a:ext cx="9144000" cy="3941063"/>
          </a:xfrm>
          <a:prstGeom prst="rect">
            <a:avLst/>
          </a:prstGeom>
          <a:noFill/>
          <a:ln>
            <a:noFill/>
          </a:ln>
        </p:spPr>
      </p:pic>
      <p:sp>
        <p:nvSpPr>
          <p:cNvPr id="7141" name="Google Shape;7141;p47"/>
          <p:cNvSpPr txBox="1"/>
          <p:nvPr>
            <p:ph type="title"/>
          </p:nvPr>
        </p:nvSpPr>
        <p:spPr>
          <a:xfrm>
            <a:off x="343932" y="152543"/>
            <a:ext cx="7961868" cy="70677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Smaller, faster, stronger...</a:t>
            </a:r>
            <a:endParaRPr/>
          </a:p>
        </p:txBody>
      </p:sp>
      <p:sp>
        <p:nvSpPr>
          <p:cNvPr id="7142" name="Google Shape;7142;p47"/>
          <p:cNvSpPr/>
          <p:nvPr/>
        </p:nvSpPr>
        <p:spPr>
          <a:xfrm rot="2325084">
            <a:off x="4705300" y="3348064"/>
            <a:ext cx="762051" cy="900124"/>
          </a:xfrm>
          <a:prstGeom prst="corner">
            <a:avLst>
              <a:gd fmla="val 50000" name="adj1"/>
              <a:gd fmla="val 50000" name="adj2"/>
            </a:avLst>
          </a:prstGeom>
          <a:solidFill>
            <a:srgbClr val="FF0000">
              <a:alpha val="26666"/>
            </a:srgbClr>
          </a:solidFill>
          <a:ln cap="flat" cmpd="sng" w="28575">
            <a:solidFill>
              <a:srgbClr val="FF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3" name="Google Shape;7143;p47"/>
          <p:cNvSpPr txBox="1"/>
          <p:nvPr/>
        </p:nvSpPr>
        <p:spPr>
          <a:xfrm>
            <a:off x="343932" y="831750"/>
            <a:ext cx="79620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7CC"/>
                </a:solidFill>
                <a:latin typeface="Open Sans"/>
                <a:ea typeface="Open Sans"/>
                <a:cs typeface="Open Sans"/>
                <a:sym typeface="Open Sans"/>
              </a:rPr>
              <a:t>Searching triangle intersections</a:t>
            </a:r>
            <a:endParaRPr sz="1800">
              <a:solidFill>
                <a:srgbClr val="0077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7" name="Shape 7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8" name="Google Shape;7148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2691"/>
            <a:ext cx="9144001" cy="2546619"/>
          </a:xfrm>
          <a:prstGeom prst="rect">
            <a:avLst/>
          </a:prstGeom>
          <a:noFill/>
          <a:ln>
            <a:noFill/>
          </a:ln>
        </p:spPr>
      </p:pic>
      <p:sp>
        <p:nvSpPr>
          <p:cNvPr id="7149" name="Google Shape;7149;p49"/>
          <p:cNvSpPr txBox="1"/>
          <p:nvPr>
            <p:ph type="title"/>
          </p:nvPr>
        </p:nvSpPr>
        <p:spPr>
          <a:xfrm>
            <a:off x="343932" y="152543"/>
            <a:ext cx="79620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Smaller, faster, stronger… at scale</a:t>
            </a:r>
            <a:endParaRPr/>
          </a:p>
        </p:txBody>
      </p:sp>
      <p:pic>
        <p:nvPicPr>
          <p:cNvPr id="7150" name="Google Shape;7150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11626" y="4663616"/>
            <a:ext cx="987165" cy="399900"/>
          </a:xfrm>
          <a:prstGeom prst="rect">
            <a:avLst/>
          </a:prstGeom>
          <a:noFill/>
          <a:ln>
            <a:noFill/>
          </a:ln>
        </p:spPr>
      </p:pic>
      <p:sp>
        <p:nvSpPr>
          <p:cNvPr id="7151" name="Google Shape;7151;p49"/>
          <p:cNvSpPr/>
          <p:nvPr/>
        </p:nvSpPr>
        <p:spPr>
          <a:xfrm>
            <a:off x="7894200" y="4532650"/>
            <a:ext cx="1249800" cy="615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2" name="Google Shape;7152;p49"/>
          <p:cNvSpPr txBox="1"/>
          <p:nvPr/>
        </p:nvSpPr>
        <p:spPr>
          <a:xfrm>
            <a:off x="343932" y="831750"/>
            <a:ext cx="79620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7CC"/>
                </a:solidFill>
                <a:latin typeface="Open Sans"/>
                <a:ea typeface="Open Sans"/>
                <a:cs typeface="Open Sans"/>
                <a:sym typeface="Open Sans"/>
              </a:rPr>
              <a:t>Smaller index...</a:t>
            </a:r>
            <a:endParaRPr sz="1800">
              <a:solidFill>
                <a:srgbClr val="0077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153" name="Google Shape;7153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86800" y="4715600"/>
            <a:ext cx="1019200" cy="41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7" name="Shape 7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8" name="Google Shape;7158;p5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286" y="1536986"/>
            <a:ext cx="8983777" cy="2465675"/>
          </a:xfrm>
          <a:prstGeom prst="rect">
            <a:avLst/>
          </a:prstGeom>
          <a:noFill/>
          <a:ln>
            <a:noFill/>
          </a:ln>
        </p:spPr>
      </p:pic>
      <p:sp>
        <p:nvSpPr>
          <p:cNvPr id="7159" name="Google Shape;7159;p50"/>
          <p:cNvSpPr txBox="1"/>
          <p:nvPr>
            <p:ph type="title"/>
          </p:nvPr>
        </p:nvSpPr>
        <p:spPr>
          <a:xfrm>
            <a:off x="343932" y="152543"/>
            <a:ext cx="79620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Smaller, faster, stronger… at scale</a:t>
            </a:r>
            <a:endParaRPr/>
          </a:p>
        </p:txBody>
      </p:sp>
      <p:pic>
        <p:nvPicPr>
          <p:cNvPr id="7160" name="Google Shape;7160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11626" y="4663616"/>
            <a:ext cx="987165" cy="399900"/>
          </a:xfrm>
          <a:prstGeom prst="rect">
            <a:avLst/>
          </a:prstGeom>
          <a:noFill/>
          <a:ln>
            <a:noFill/>
          </a:ln>
        </p:spPr>
      </p:pic>
      <p:sp>
        <p:nvSpPr>
          <p:cNvPr id="7161" name="Google Shape;7161;p50"/>
          <p:cNvSpPr/>
          <p:nvPr/>
        </p:nvSpPr>
        <p:spPr>
          <a:xfrm>
            <a:off x="7894200" y="4532650"/>
            <a:ext cx="1249800" cy="615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62" name="Google Shape;7162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86800" y="4715600"/>
            <a:ext cx="1019200" cy="412875"/>
          </a:xfrm>
          <a:prstGeom prst="rect">
            <a:avLst/>
          </a:prstGeom>
          <a:noFill/>
          <a:ln>
            <a:noFill/>
          </a:ln>
        </p:spPr>
      </p:pic>
      <p:sp>
        <p:nvSpPr>
          <p:cNvPr id="7163" name="Google Shape;7163;p50"/>
          <p:cNvSpPr txBox="1"/>
          <p:nvPr/>
        </p:nvSpPr>
        <p:spPr>
          <a:xfrm>
            <a:off x="343932" y="831750"/>
            <a:ext cx="79620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7CC"/>
                </a:solidFill>
                <a:latin typeface="Open Sans"/>
                <a:ea typeface="Open Sans"/>
                <a:cs typeface="Open Sans"/>
                <a:sym typeface="Open Sans"/>
              </a:rPr>
              <a:t>Faster indexing - Nearly as fast as points!! </a:t>
            </a:r>
            <a:endParaRPr sz="1800">
              <a:solidFill>
                <a:srgbClr val="0077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67" name="Shape 7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" name="Google Shape;7168;p51"/>
          <p:cNvSpPr txBox="1"/>
          <p:nvPr>
            <p:ph type="title"/>
          </p:nvPr>
        </p:nvSpPr>
        <p:spPr>
          <a:xfrm>
            <a:off x="343932" y="152543"/>
            <a:ext cx="79620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Smaller, faster, stronger… at scale</a:t>
            </a:r>
            <a:endParaRPr/>
          </a:p>
        </p:txBody>
      </p:sp>
      <p:sp>
        <p:nvSpPr>
          <p:cNvPr id="7169" name="Google Shape;7169;p51"/>
          <p:cNvSpPr txBox="1"/>
          <p:nvPr/>
        </p:nvSpPr>
        <p:spPr>
          <a:xfrm>
            <a:off x="800500" y="1720100"/>
            <a:ext cx="7806300" cy="10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r>
              <a:rPr b="0" i="0" lang="en-US" sz="2050" u="none" cap="none" strike="noStrike">
                <a:solidFill>
                  <a:srgbClr val="14171A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"...test that was crashing a shard on a node with 16GB heap after running for 4.5 hours now finishes in less than 1sec"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0" name="Google Shape;7170;p51"/>
          <p:cNvSpPr txBox="1"/>
          <p:nvPr/>
        </p:nvSpPr>
        <p:spPr>
          <a:xfrm>
            <a:off x="1696950" y="3016575"/>
            <a:ext cx="6345300" cy="10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r>
              <a:rPr b="0" i="0" lang="en-US" sz="2050" u="sng" cap="none" strike="noStrike">
                <a:solidFill>
                  <a:srgbClr val="DE521F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@esri</a:t>
            </a:r>
            <a:r>
              <a:rPr b="0" i="0" lang="en-US" sz="2050" u="none" cap="none" strike="noStrike">
                <a:solidFill>
                  <a:srgbClr val="14171A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: "</a:t>
            </a:r>
            <a:r>
              <a:rPr b="0" i="0" lang="en-US" sz="205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results show that the </a:t>
            </a:r>
            <a:r>
              <a:rPr b="1" i="0" lang="en-US" sz="205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insert operation is 25 to 30 times faster</a:t>
            </a:r>
            <a:r>
              <a:rPr b="0" i="0" lang="en-US" sz="205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...along with better performance we also get accurate results for spatial queries</a:t>
            </a:r>
            <a:r>
              <a:rPr b="0" i="0" lang="en-US" sz="2050" u="none" cap="none" strike="noStrike">
                <a:solidFill>
                  <a:srgbClr val="14171A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" </a:t>
            </a:r>
            <a:endParaRPr b="0" i="0" sz="2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71" name="Google Shape;7171;p51"/>
          <p:cNvPicPr preferRelativeResize="0"/>
          <p:nvPr/>
        </p:nvPicPr>
        <p:blipFill rotWithShape="1">
          <a:blip r:embed="rId3">
            <a:alphaModFix/>
          </a:blip>
          <a:srcRect b="0" l="59" r="68" t="0"/>
          <a:stretch/>
        </p:blipFill>
        <p:spPr>
          <a:xfrm>
            <a:off x="1154726" y="3397575"/>
            <a:ext cx="465300" cy="465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172" name="Google Shape;7172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11626" y="4663616"/>
            <a:ext cx="987165" cy="399900"/>
          </a:xfrm>
          <a:prstGeom prst="rect">
            <a:avLst/>
          </a:prstGeom>
          <a:noFill/>
          <a:ln>
            <a:noFill/>
          </a:ln>
        </p:spPr>
      </p:pic>
      <p:sp>
        <p:nvSpPr>
          <p:cNvPr id="7173" name="Google Shape;7173;p51"/>
          <p:cNvSpPr/>
          <p:nvPr/>
        </p:nvSpPr>
        <p:spPr>
          <a:xfrm>
            <a:off x="7894200" y="4532650"/>
            <a:ext cx="1249800" cy="615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4" name="Google Shape;7174;p51"/>
          <p:cNvSpPr txBox="1"/>
          <p:nvPr/>
        </p:nvSpPr>
        <p:spPr>
          <a:xfrm>
            <a:off x="343932" y="831750"/>
            <a:ext cx="79620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7CC"/>
                </a:solidFill>
                <a:latin typeface="Open Sans"/>
                <a:ea typeface="Open Sans"/>
                <a:cs typeface="Open Sans"/>
                <a:sym typeface="Open Sans"/>
              </a:rPr>
              <a:t>Happy users…</a:t>
            </a:r>
            <a:endParaRPr sz="1800">
              <a:solidFill>
                <a:srgbClr val="0077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175" name="Google Shape;7175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86800" y="4715600"/>
            <a:ext cx="1019200" cy="41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0" name="Shape 6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1" name="Google Shape;6551;g15d961c301f_0_675"/>
          <p:cNvSpPr/>
          <p:nvPr/>
        </p:nvSpPr>
        <p:spPr>
          <a:xfrm>
            <a:off x="690880" y="1140878"/>
            <a:ext cx="67920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POST </a:t>
            </a:r>
            <a:r>
              <a:rPr b="1" i="1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crime</a:t>
            </a: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/</a:t>
            </a:r>
            <a:r>
              <a:rPr b="1" i="1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incidents</a:t>
            </a:r>
            <a:endParaRPr b="0" i="0" sz="16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{</a:t>
            </a:r>
            <a:endParaRPr b="0" i="0" sz="16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  “</a:t>
            </a:r>
            <a:r>
              <a:rPr b="1" i="1" lang="en-US" sz="1600" u="none" cap="none" strike="noStrike">
                <a:solidFill>
                  <a:srgbClr val="3A9B32"/>
                </a:solidFill>
                <a:latin typeface="PT Mono"/>
                <a:ea typeface="PT Mono"/>
                <a:cs typeface="PT Mono"/>
                <a:sym typeface="PT Mono"/>
              </a:rPr>
              <a:t>location</a:t>
            </a: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” : { “lat” : </a:t>
            </a:r>
            <a:r>
              <a:rPr b="1" i="0" lang="en-US" sz="1600" u="none" cap="none" strike="noStrike">
                <a:solidFill>
                  <a:srgbClr val="0584B1"/>
                </a:solidFill>
                <a:latin typeface="PT Mono"/>
                <a:ea typeface="PT Mono"/>
                <a:cs typeface="PT Mono"/>
                <a:sym typeface="PT Mono"/>
              </a:rPr>
              <a:t>41.12</a:t>
            </a: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, “lon” : </a:t>
            </a:r>
            <a:r>
              <a:rPr b="1" i="0" lang="en-US" sz="1600" u="none" cap="none" strike="noStrike">
                <a:solidFill>
                  <a:srgbClr val="0584B1"/>
                </a:solidFill>
                <a:latin typeface="PT Mono"/>
                <a:ea typeface="PT Mono"/>
                <a:cs typeface="PT Mono"/>
                <a:sym typeface="PT Mono"/>
              </a:rPr>
              <a:t>-71.34</a:t>
            </a: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 }</a:t>
            </a:r>
            <a:endParaRPr b="0" i="0" sz="16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}</a:t>
            </a:r>
            <a:endParaRPr b="0" i="0" sz="16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sp>
        <p:nvSpPr>
          <p:cNvPr id="6552" name="Google Shape;6552;g15d961c301f_0_675"/>
          <p:cNvSpPr txBox="1"/>
          <p:nvPr>
            <p:ph idx="12" type="sldNum"/>
          </p:nvPr>
        </p:nvSpPr>
        <p:spPr>
          <a:xfrm>
            <a:off x="4486550" y="4805133"/>
            <a:ext cx="231000" cy="1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53" name="Google Shape;6553;g15d961c301f_0_675"/>
          <p:cNvSpPr/>
          <p:nvPr/>
        </p:nvSpPr>
        <p:spPr>
          <a:xfrm>
            <a:off x="314325" y="748324"/>
            <a:ext cx="4200000" cy="27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9E5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00A9E5"/>
                </a:solidFill>
                <a:latin typeface="Arial"/>
                <a:ea typeface="Arial"/>
                <a:cs typeface="Arial"/>
                <a:sym typeface="Arial"/>
              </a:rPr>
              <a:t>insert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4" name="Google Shape;6554;g15d961c301f_0_675"/>
          <p:cNvSpPr/>
          <p:nvPr/>
        </p:nvSpPr>
        <p:spPr>
          <a:xfrm>
            <a:off x="314325" y="181142"/>
            <a:ext cx="8458200" cy="6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rPr>
              <a:t>geo_point mapping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5" name="Google Shape;6555;g15d961c301f_0_675"/>
          <p:cNvSpPr/>
          <p:nvPr/>
        </p:nvSpPr>
        <p:spPr>
          <a:xfrm>
            <a:off x="690880" y="2310357"/>
            <a:ext cx="67920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POST </a:t>
            </a:r>
            <a:r>
              <a:rPr b="1" i="1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crime</a:t>
            </a: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/</a:t>
            </a:r>
            <a:r>
              <a:rPr b="1" i="1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incidents</a:t>
            </a: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 </a:t>
            </a:r>
            <a:endParaRPr b="0" i="0" sz="16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{</a:t>
            </a:r>
            <a:endParaRPr b="0" i="0" sz="16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  “</a:t>
            </a:r>
            <a:r>
              <a:rPr b="1" i="1" lang="en-US" sz="1600" u="none" cap="none" strike="noStrike">
                <a:solidFill>
                  <a:srgbClr val="3A9B32"/>
                </a:solidFill>
                <a:latin typeface="PT Mono"/>
                <a:ea typeface="PT Mono"/>
                <a:cs typeface="PT Mono"/>
                <a:sym typeface="PT Mono"/>
              </a:rPr>
              <a:t>location</a:t>
            </a: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” : “</a:t>
            </a:r>
            <a:r>
              <a:rPr b="1" i="0" lang="en-US" sz="1600" u="none" cap="none" strike="noStrike">
                <a:solidFill>
                  <a:srgbClr val="0584B1"/>
                </a:solidFill>
                <a:latin typeface="PT Mono"/>
                <a:ea typeface="PT Mono"/>
                <a:cs typeface="PT Mono"/>
                <a:sym typeface="PT Mono"/>
              </a:rPr>
              <a:t>41.12</a:t>
            </a: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, </a:t>
            </a:r>
            <a:r>
              <a:rPr b="1" i="0" lang="en-US" sz="1600" u="none" cap="none" strike="noStrike">
                <a:solidFill>
                  <a:srgbClr val="0584B1"/>
                </a:solidFill>
                <a:latin typeface="PT Mono"/>
                <a:ea typeface="PT Mono"/>
                <a:cs typeface="PT Mono"/>
                <a:sym typeface="PT Mono"/>
              </a:rPr>
              <a:t>-71.34</a:t>
            </a: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”</a:t>
            </a:r>
            <a:endParaRPr b="0" i="0" sz="16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}</a:t>
            </a:r>
            <a:endParaRPr b="0" i="0" sz="16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sp>
        <p:nvSpPr>
          <p:cNvPr id="6556" name="Google Shape;6556;g15d961c301f_0_675"/>
          <p:cNvSpPr/>
          <p:nvPr/>
        </p:nvSpPr>
        <p:spPr>
          <a:xfrm>
            <a:off x="690880" y="3505259"/>
            <a:ext cx="67920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POST </a:t>
            </a:r>
            <a:r>
              <a:rPr b="1" i="1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crime</a:t>
            </a: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/</a:t>
            </a:r>
            <a:r>
              <a:rPr b="1" i="1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incidents</a:t>
            </a:r>
            <a:endParaRPr b="0" i="0" sz="16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{</a:t>
            </a:r>
            <a:endParaRPr b="0" i="0" sz="16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  “</a:t>
            </a:r>
            <a:r>
              <a:rPr b="1" i="1" lang="en-US" sz="1600" u="none" cap="none" strike="noStrike">
                <a:solidFill>
                  <a:srgbClr val="3A9B32"/>
                </a:solidFill>
                <a:latin typeface="PT Mono"/>
                <a:ea typeface="PT Mono"/>
                <a:cs typeface="PT Mono"/>
                <a:sym typeface="PT Mono"/>
              </a:rPr>
              <a:t>location</a:t>
            </a: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” : [[</a:t>
            </a:r>
            <a:r>
              <a:rPr b="1" i="0" lang="en-US" sz="1600" u="none" cap="none" strike="noStrike">
                <a:solidFill>
                  <a:srgbClr val="0584B1"/>
                </a:solidFill>
                <a:latin typeface="PT Mono"/>
                <a:ea typeface="PT Mono"/>
                <a:cs typeface="PT Mono"/>
                <a:sym typeface="PT Mono"/>
              </a:rPr>
              <a:t>-71.34</a:t>
            </a: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, </a:t>
            </a:r>
            <a:r>
              <a:rPr b="1" i="0" lang="en-US" sz="1600" u="none" cap="none" strike="noStrike">
                <a:solidFill>
                  <a:srgbClr val="0584B1"/>
                </a:solidFill>
                <a:latin typeface="PT Mono"/>
                <a:ea typeface="PT Mono"/>
                <a:cs typeface="PT Mono"/>
                <a:sym typeface="PT Mono"/>
              </a:rPr>
              <a:t>41.12</a:t>
            </a: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], [</a:t>
            </a:r>
            <a:r>
              <a:rPr b="1" i="0" lang="en-US" sz="1600" u="none" cap="none" strike="noStrike">
                <a:solidFill>
                  <a:srgbClr val="0584B1"/>
                </a:solidFill>
                <a:latin typeface="PT Mono"/>
                <a:ea typeface="PT Mono"/>
                <a:cs typeface="PT Mono"/>
                <a:sym typeface="PT Mono"/>
              </a:rPr>
              <a:t>-71.32</a:t>
            </a: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, </a:t>
            </a:r>
            <a:r>
              <a:rPr b="1" i="0" lang="en-US" sz="1600" u="none" cap="none" strike="noStrike">
                <a:solidFill>
                  <a:srgbClr val="0584B1"/>
                </a:solidFill>
                <a:latin typeface="PT Mono"/>
                <a:ea typeface="PT Mono"/>
                <a:cs typeface="PT Mono"/>
                <a:sym typeface="PT Mono"/>
              </a:rPr>
              <a:t>41.21</a:t>
            </a: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]]</a:t>
            </a:r>
            <a:endParaRPr b="0" i="0" sz="16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}</a:t>
            </a:r>
            <a:endParaRPr b="0" i="0" sz="16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0" name="Shape 7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1" name="Google Shape;7181;p52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geo search?</a:t>
            </a:r>
            <a:endParaRPr/>
          </a:p>
        </p:txBody>
      </p:sp>
      <p:sp>
        <p:nvSpPr>
          <p:cNvPr id="7182" name="Google Shape;7182;p52"/>
          <p:cNvSpPr txBox="1"/>
          <p:nvPr/>
        </p:nvSpPr>
        <p:spPr>
          <a:xfrm rot="-1487881">
            <a:off x="1975170" y="868937"/>
            <a:ext cx="839730" cy="324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WTF?!</a:t>
            </a:r>
            <a:endParaRPr b="1" i="0" sz="1800" u="none" cap="none" strike="noStrik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183" name="Google Shape;7183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3025" y="1479650"/>
            <a:ext cx="5628369" cy="34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84" name="Google Shape;7184;p52"/>
          <p:cNvSpPr txBox="1"/>
          <p:nvPr/>
        </p:nvSpPr>
        <p:spPr>
          <a:xfrm>
            <a:off x="1018125" y="1650150"/>
            <a:ext cx="7749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¯\_(ツ)_/¯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85" name="Google Shape;7185;p52"/>
          <p:cNvSpPr txBox="1"/>
          <p:nvPr/>
        </p:nvSpPr>
        <p:spPr>
          <a:xfrm>
            <a:off x="1018125" y="2183550"/>
            <a:ext cx="7749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¯\_(ツ)_/¯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86" name="Google Shape;7186;p52"/>
          <p:cNvSpPr txBox="1"/>
          <p:nvPr/>
        </p:nvSpPr>
        <p:spPr>
          <a:xfrm>
            <a:off x="1018125" y="2716950"/>
            <a:ext cx="7749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¯\_(ツ)_/¯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87" name="Google Shape;7187;p52"/>
          <p:cNvSpPr txBox="1"/>
          <p:nvPr/>
        </p:nvSpPr>
        <p:spPr>
          <a:xfrm>
            <a:off x="1018125" y="3326550"/>
            <a:ext cx="7749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¯\_(ツ)_/¯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88" name="Google Shape;7188;p52"/>
          <p:cNvSpPr txBox="1"/>
          <p:nvPr/>
        </p:nvSpPr>
        <p:spPr>
          <a:xfrm>
            <a:off x="1018125" y="3859950"/>
            <a:ext cx="7749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¯\_(ツ)_/¯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89" name="Google Shape;7189;p52"/>
          <p:cNvSpPr txBox="1"/>
          <p:nvPr/>
        </p:nvSpPr>
        <p:spPr>
          <a:xfrm>
            <a:off x="1018125" y="4393350"/>
            <a:ext cx="7749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¯\_(ツ)_/¯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90" name="Google Shape;7190;p52"/>
          <p:cNvSpPr/>
          <p:nvPr/>
        </p:nvSpPr>
        <p:spPr>
          <a:xfrm>
            <a:off x="1852475" y="1517925"/>
            <a:ext cx="5596200" cy="3528300"/>
          </a:xfrm>
          <a:prstGeom prst="rect">
            <a:avLst/>
          </a:prstGeom>
          <a:solidFill>
            <a:srgbClr val="909091">
              <a:alpha val="75686"/>
            </a:srgbClr>
          </a:solidFill>
          <a:ln cap="flat" cmpd="sng" w="19050">
            <a:solidFill>
              <a:srgbClr val="9090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191" name="Google Shape;7191;p52"/>
          <p:cNvCxnSpPr/>
          <p:nvPr/>
        </p:nvCxnSpPr>
        <p:spPr>
          <a:xfrm rot="10800000">
            <a:off x="1866800" y="1531475"/>
            <a:ext cx="5577000" cy="3510000"/>
          </a:xfrm>
          <a:prstGeom prst="straightConnector1">
            <a:avLst/>
          </a:prstGeom>
          <a:noFill/>
          <a:ln cap="flat" cmpd="sng" w="25400">
            <a:solidFill>
              <a:srgbClr val="FF2600">
                <a:alpha val="26274"/>
              </a:srgbClr>
            </a:solidFill>
            <a:prstDash val="solid"/>
            <a:bevel/>
            <a:headEnd len="sm" w="sm" type="none"/>
            <a:tailEnd len="sm" w="sm" type="none"/>
          </a:ln>
          <a:effectLst>
            <a:outerShdw blurRad="38100" rotWithShape="0" dir="5400000" dist="20000">
              <a:srgbClr val="000000">
                <a:alpha val="36862"/>
              </a:srgbClr>
            </a:outerShdw>
          </a:effectLst>
        </p:spPr>
      </p:cxnSp>
      <p:cxnSp>
        <p:nvCxnSpPr>
          <p:cNvPr id="7192" name="Google Shape;7192;p52"/>
          <p:cNvCxnSpPr/>
          <p:nvPr/>
        </p:nvCxnSpPr>
        <p:spPr>
          <a:xfrm flipH="1" rot="10800000">
            <a:off x="1862150" y="1517225"/>
            <a:ext cx="5577000" cy="3505200"/>
          </a:xfrm>
          <a:prstGeom prst="straightConnector1">
            <a:avLst/>
          </a:prstGeom>
          <a:noFill/>
          <a:ln cap="flat" cmpd="sng" w="25400">
            <a:solidFill>
              <a:srgbClr val="FF2600">
                <a:alpha val="26274"/>
              </a:srgbClr>
            </a:solidFill>
            <a:prstDash val="solid"/>
            <a:bevel/>
            <a:headEnd len="sm" w="sm" type="none"/>
            <a:tailEnd len="sm" w="sm" type="none"/>
          </a:ln>
          <a:effectLst>
            <a:outerShdw blurRad="38100" rotWithShape="0" dir="5400000" dist="20000">
              <a:srgbClr val="000000">
                <a:alpha val="36862"/>
              </a:srgbClr>
            </a:outerShdw>
          </a:effectLst>
        </p:spPr>
      </p:cxnSp>
      <p:pic>
        <p:nvPicPr>
          <p:cNvPr id="7193" name="Google Shape;7193;p52"/>
          <p:cNvPicPr preferRelativeResize="0"/>
          <p:nvPr/>
        </p:nvPicPr>
        <p:blipFill rotWithShape="1">
          <a:blip r:embed="rId4">
            <a:alphaModFix/>
          </a:blip>
          <a:srcRect b="10642" l="0" r="0" t="0"/>
          <a:stretch/>
        </p:blipFill>
        <p:spPr>
          <a:xfrm>
            <a:off x="3535475" y="1003250"/>
            <a:ext cx="2004424" cy="492537"/>
          </a:xfrm>
          <a:prstGeom prst="rect">
            <a:avLst/>
          </a:prstGeom>
          <a:noFill/>
          <a:ln>
            <a:noFill/>
          </a:ln>
        </p:spPr>
      </p:pic>
      <p:sp>
        <p:nvSpPr>
          <p:cNvPr id="7194" name="Google Shape;7194;p52"/>
          <p:cNvSpPr/>
          <p:nvPr/>
        </p:nvSpPr>
        <p:spPr>
          <a:xfrm>
            <a:off x="7894200" y="4532650"/>
            <a:ext cx="1249800" cy="615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5" name="Google Shape;7195;p52"/>
          <p:cNvSpPr txBox="1"/>
          <p:nvPr/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7CC"/>
                </a:solidFill>
                <a:latin typeface="Open Sans"/>
                <a:ea typeface="Open Sans"/>
                <a:cs typeface="Open Sans"/>
                <a:sym typeface="Open Sans"/>
              </a:rPr>
              <a:t>pssh… it’s simple!</a:t>
            </a:r>
            <a:endParaRPr sz="1800">
              <a:solidFill>
                <a:srgbClr val="0077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196" name="Google Shape;7196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86800" y="4715600"/>
            <a:ext cx="1019200" cy="41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01" name="Shape 7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2" name="Google Shape;7202;p53"/>
          <p:cNvSpPr/>
          <p:nvPr/>
        </p:nvSpPr>
        <p:spPr>
          <a:xfrm>
            <a:off x="345400" y="2418102"/>
            <a:ext cx="7962000" cy="1035000"/>
          </a:xfrm>
          <a:prstGeom prst="rect">
            <a:avLst/>
          </a:prstGeom>
          <a:noFill/>
          <a:ln cap="flat" cmpd="sng" w="1905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3" name="Google Shape;7203;p53"/>
          <p:cNvSpPr/>
          <p:nvPr/>
        </p:nvSpPr>
        <p:spPr>
          <a:xfrm>
            <a:off x="7894200" y="4532650"/>
            <a:ext cx="1249800" cy="615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4" name="Google Shape;7204;p53"/>
          <p:cNvSpPr/>
          <p:nvPr/>
        </p:nvSpPr>
        <p:spPr>
          <a:xfrm>
            <a:off x="345400" y="3542150"/>
            <a:ext cx="7962000" cy="10350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5" name="Google Shape;7205;p53"/>
          <p:cNvSpPr/>
          <p:nvPr/>
        </p:nvSpPr>
        <p:spPr>
          <a:xfrm>
            <a:off x="345400" y="1217548"/>
            <a:ext cx="7962000" cy="1109100"/>
          </a:xfrm>
          <a:prstGeom prst="rect">
            <a:avLst/>
          </a:prstGeom>
          <a:noFill/>
          <a:ln cap="flat" cmpd="sng" w="1905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6" name="Google Shape;7206;p53"/>
          <p:cNvSpPr txBox="1"/>
          <p:nvPr>
            <p:ph type="title"/>
          </p:nvPr>
        </p:nvSpPr>
        <p:spPr>
          <a:xfrm>
            <a:off x="343932" y="91525"/>
            <a:ext cx="7962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So, what’s next??</a:t>
            </a:r>
            <a:endParaRPr/>
          </a:p>
        </p:txBody>
      </p:sp>
      <p:sp>
        <p:nvSpPr>
          <p:cNvPr id="7207" name="Google Shape;7207;p53"/>
          <p:cNvSpPr txBox="1"/>
          <p:nvPr/>
        </p:nvSpPr>
        <p:spPr>
          <a:xfrm>
            <a:off x="6712825" y="1953502"/>
            <a:ext cx="1673400" cy="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US" sz="1400" u="none" cap="none" strike="noStrike">
                <a:solidFill>
                  <a:srgbClr val="38761D"/>
                </a:solidFill>
                <a:latin typeface="Open Sans"/>
                <a:ea typeface="Open Sans"/>
                <a:cs typeface="Open Sans"/>
                <a:sym typeface="Open Sans"/>
              </a:rPr>
              <a:t>Released in 8.2</a:t>
            </a:r>
            <a:endParaRPr b="1" i="1" sz="1400" u="none" cap="none" strike="noStrike">
              <a:solidFill>
                <a:srgbClr val="38761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08" name="Google Shape;7208;p53"/>
          <p:cNvSpPr txBox="1"/>
          <p:nvPr/>
        </p:nvSpPr>
        <p:spPr>
          <a:xfrm>
            <a:off x="6712825" y="4242036"/>
            <a:ext cx="1673400" cy="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US" sz="14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In Work</a:t>
            </a:r>
            <a:endParaRPr b="1" i="1" sz="1400" u="none" cap="none" strike="noStrik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209" name="Google Shape;7209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11626" y="4663616"/>
            <a:ext cx="987165" cy="399900"/>
          </a:xfrm>
          <a:prstGeom prst="rect">
            <a:avLst/>
          </a:prstGeom>
          <a:noFill/>
          <a:ln>
            <a:noFill/>
          </a:ln>
        </p:spPr>
      </p:pic>
      <p:sp>
        <p:nvSpPr>
          <p:cNvPr id="7210" name="Google Shape;7210;p53"/>
          <p:cNvSpPr txBox="1"/>
          <p:nvPr>
            <p:ph idx="1" type="body"/>
          </p:nvPr>
        </p:nvSpPr>
        <p:spPr>
          <a:xfrm>
            <a:off x="347475" y="1220326"/>
            <a:ext cx="7769400" cy="35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</a:pPr>
            <a:r>
              <a:rPr lang="en-US"/>
              <a:t>Non-geo use cases (`XYShape` type)</a:t>
            </a:r>
            <a:endParaRPr/>
          </a:p>
          <a:p>
            <a:pPr indent="-173037" lvl="1" marL="63023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‒"/>
            </a:pPr>
            <a:r>
              <a:rPr lang="en-US"/>
              <a:t>CAD Drawings </a:t>
            </a:r>
            <a:r>
              <a:rPr i="1" lang="en-US"/>
              <a:t>(Design, County / City Planning)</a:t>
            </a:r>
            <a:endParaRPr i="1"/>
          </a:p>
          <a:p>
            <a:pPr indent="-173037" lvl="1" marL="63023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‒"/>
            </a:pPr>
            <a:r>
              <a:rPr lang="en-US"/>
              <a:t>Venue Mapping </a:t>
            </a:r>
            <a:r>
              <a:rPr i="1" lang="en-US"/>
              <a:t>(Universal Studios, Disney, Hotels, Schools)</a:t>
            </a:r>
            <a:endParaRPr i="1"/>
          </a:p>
          <a:p>
            <a:pPr indent="-173037" lvl="1" marL="63023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‒"/>
            </a:pPr>
            <a:r>
              <a:rPr lang="en-US"/>
              <a:t>Sports analysis (</a:t>
            </a:r>
            <a:r>
              <a:rPr i="1" lang="en-US"/>
              <a:t>Chicago Cubs, Baseball Advanced Media</a:t>
            </a:r>
            <a:r>
              <a:rPr lang="en-US"/>
              <a:t>)</a:t>
            </a:r>
            <a:endParaRPr/>
          </a:p>
          <a:p>
            <a:pPr indent="-173037" lvl="1" marL="63023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‒"/>
            </a:pPr>
            <a:r>
              <a:rPr lang="en-US"/>
              <a:t>Virtual Gaming &amp; Mapping (</a:t>
            </a:r>
            <a:r>
              <a:rPr i="1" lang="en-US"/>
              <a:t>Blizzard, Cyber Security / SIEM</a:t>
            </a:r>
            <a:r>
              <a:rPr lang="en-US"/>
              <a:t>)</a:t>
            </a:r>
            <a:endParaRPr sz="900"/>
          </a:p>
          <a:p>
            <a:pPr indent="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-228600" lvl="0" marL="228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</a:pPr>
            <a:r>
              <a:rPr lang="en-US"/>
              <a:t>Other coordinate systems (datum / projection support)</a:t>
            </a:r>
            <a:endParaRPr/>
          </a:p>
          <a:p>
            <a:pPr indent="-173037" lvl="1" marL="63023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‒"/>
            </a:pPr>
            <a:r>
              <a:rPr lang="en-US"/>
              <a:t>Non terrestrial planet models </a:t>
            </a:r>
            <a:endParaRPr/>
          </a:p>
          <a:p>
            <a:pPr indent="-173037" lvl="1" marL="63023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‒"/>
            </a:pPr>
            <a:r>
              <a:rPr lang="en-US"/>
              <a:t>Localized projections </a:t>
            </a:r>
            <a:endParaRPr/>
          </a:p>
          <a:p>
            <a:pPr indent="-173037" lvl="1" marL="63023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‒"/>
            </a:pPr>
            <a:r>
              <a:rPr lang="en-US"/>
              <a:t>Custom projections</a:t>
            </a:r>
            <a:endParaRPr sz="1000"/>
          </a:p>
          <a:p>
            <a:pPr indent="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-228600" lvl="0" marL="228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</a:pPr>
            <a:r>
              <a:rPr lang="en-US"/>
              <a:t>Beyond 2D - Multi-Way Tree</a:t>
            </a:r>
            <a:endParaRPr sz="1400"/>
          </a:p>
          <a:p>
            <a:pPr indent="-173037" lvl="1" marL="63023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‒"/>
            </a:pPr>
            <a:r>
              <a:rPr lang="en-US"/>
              <a:t>Space - Time </a:t>
            </a:r>
            <a:r>
              <a:rPr i="1" lang="en-US"/>
              <a:t>(OGC Moving Features)</a:t>
            </a:r>
            <a:endParaRPr i="1"/>
          </a:p>
          <a:p>
            <a:pPr indent="-173037" lvl="1" marL="63023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‒"/>
            </a:pPr>
            <a:r>
              <a:rPr i="1" lang="en-US"/>
              <a:t>Elevation Modelling (DEM, DTM)</a:t>
            </a:r>
            <a:endParaRPr i="1"/>
          </a:p>
          <a:p>
            <a:pPr indent="-173037" lvl="1" marL="63023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‒"/>
            </a:pPr>
            <a:r>
              <a:rPr lang="en-US"/>
              <a:t>LiDAR  </a:t>
            </a:r>
            <a:r>
              <a:rPr i="1" lang="en-US"/>
              <a:t>(3D Modelling)</a:t>
            </a:r>
            <a:endParaRPr i="1"/>
          </a:p>
          <a:p>
            <a:pPr indent="0" lvl="0" marL="63023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7211" name="Google Shape;7211;p53"/>
          <p:cNvSpPr txBox="1"/>
          <p:nvPr/>
        </p:nvSpPr>
        <p:spPr>
          <a:xfrm>
            <a:off x="343932" y="831750"/>
            <a:ext cx="79620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7CC"/>
                </a:solidFill>
                <a:latin typeface="Open Sans"/>
                <a:ea typeface="Open Sans"/>
                <a:cs typeface="Open Sans"/>
                <a:sym typeface="Open Sans"/>
              </a:rPr>
              <a:t>Use case application goodies...</a:t>
            </a:r>
            <a:endParaRPr sz="1800">
              <a:solidFill>
                <a:srgbClr val="0077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12" name="Google Shape;7212;p53"/>
          <p:cNvSpPr txBox="1"/>
          <p:nvPr/>
        </p:nvSpPr>
        <p:spPr>
          <a:xfrm>
            <a:off x="6712825" y="3038955"/>
            <a:ext cx="1673400" cy="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US" sz="1400" u="none" cap="none" strike="noStrike">
                <a:solidFill>
                  <a:srgbClr val="38761D"/>
                </a:solidFill>
                <a:latin typeface="Open Sans"/>
                <a:ea typeface="Open Sans"/>
                <a:cs typeface="Open Sans"/>
                <a:sym typeface="Open Sans"/>
              </a:rPr>
              <a:t>Released in 8.</a:t>
            </a:r>
            <a:r>
              <a:rPr b="1" i="1" lang="en-US">
                <a:solidFill>
                  <a:srgbClr val="38761D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b="1" i="1" sz="1400" u="none" cap="none" strike="noStrike">
              <a:solidFill>
                <a:srgbClr val="38761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6" name="Shape 7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7" name="Google Shape;7217;g15d961c301f_0_14092"/>
          <p:cNvSpPr txBox="1"/>
          <p:nvPr>
            <p:ph type="title"/>
          </p:nvPr>
        </p:nvSpPr>
        <p:spPr>
          <a:xfrm>
            <a:off x="623425" y="1418471"/>
            <a:ext cx="7810500" cy="10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Geo Analytics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218" name="Google Shape;7218;g15d961c301f_0_14092"/>
          <p:cNvSpPr txBox="1"/>
          <p:nvPr>
            <p:ph idx="1" type="body"/>
          </p:nvPr>
        </p:nvSpPr>
        <p:spPr>
          <a:xfrm>
            <a:off x="666750" y="2612260"/>
            <a:ext cx="7810500" cy="8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Aggregations (Elasticsearch / OpenSearch)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Facets (Solr)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2" name="Shape 7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3" name="Google Shape;7223;g14633311f00_0_95"/>
          <p:cNvSpPr txBox="1"/>
          <p:nvPr>
            <p:ph type="title"/>
          </p:nvPr>
        </p:nvSpPr>
        <p:spPr>
          <a:xfrm>
            <a:off x="343932" y="152543"/>
            <a:ext cx="79620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Analytics use Doc Values…</a:t>
            </a:r>
            <a:endParaRPr/>
          </a:p>
        </p:txBody>
      </p:sp>
      <p:sp>
        <p:nvSpPr>
          <p:cNvPr id="7224" name="Google Shape;7224;g14633311f00_0_95"/>
          <p:cNvSpPr txBox="1"/>
          <p:nvPr>
            <p:ph idx="1" type="body"/>
          </p:nvPr>
        </p:nvSpPr>
        <p:spPr>
          <a:xfrm>
            <a:off x="343932" y="831750"/>
            <a:ext cx="79620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</a:pPr>
            <a:r>
              <a:rPr lang="en-US">
                <a:solidFill>
                  <a:srgbClr val="0077CC"/>
                </a:solidFill>
              </a:rPr>
              <a:t>As of Lucene 9.3: numeric, numeric sorted, binary, binary sorted…</a:t>
            </a:r>
            <a:endParaRPr>
              <a:solidFill>
                <a:srgbClr val="0077CC"/>
              </a:solidFill>
            </a:endParaRPr>
          </a:p>
        </p:txBody>
      </p:sp>
      <p:pic>
        <p:nvPicPr>
          <p:cNvPr id="7225" name="Google Shape;7225;g14633311f00_0_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11626" y="4663616"/>
            <a:ext cx="987165" cy="399900"/>
          </a:xfrm>
          <a:prstGeom prst="rect">
            <a:avLst/>
          </a:prstGeom>
          <a:noFill/>
          <a:ln>
            <a:noFill/>
          </a:ln>
        </p:spPr>
      </p:pic>
      <p:sp>
        <p:nvSpPr>
          <p:cNvPr id="7226" name="Google Shape;7226;g14633311f00_0_95"/>
          <p:cNvSpPr/>
          <p:nvPr/>
        </p:nvSpPr>
        <p:spPr>
          <a:xfrm>
            <a:off x="7894200" y="4532650"/>
            <a:ext cx="1249800" cy="615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27" name="Google Shape;7227;g14633311f00_0_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91363" y="1327950"/>
            <a:ext cx="4161284" cy="337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8" name="Google Shape;7228;g14633311f00_0_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86800" y="4715600"/>
            <a:ext cx="1019200" cy="41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32" name="Shape 7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3" name="Google Shape;7233;gfe24641161_0_0"/>
          <p:cNvSpPr txBox="1"/>
          <p:nvPr>
            <p:ph type="title"/>
          </p:nvPr>
        </p:nvSpPr>
        <p:spPr>
          <a:xfrm>
            <a:off x="343932" y="152543"/>
            <a:ext cx="79620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Shape Doc Values Columnar Field…</a:t>
            </a:r>
            <a:endParaRPr/>
          </a:p>
        </p:txBody>
      </p:sp>
      <p:sp>
        <p:nvSpPr>
          <p:cNvPr id="7234" name="Google Shape;7234;gfe24641161_0_0"/>
          <p:cNvSpPr txBox="1"/>
          <p:nvPr>
            <p:ph idx="1" type="body"/>
          </p:nvPr>
        </p:nvSpPr>
        <p:spPr>
          <a:xfrm>
            <a:off x="343932" y="831750"/>
            <a:ext cx="79620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</a:pPr>
            <a:r>
              <a:rPr lang="en-US">
                <a:solidFill>
                  <a:srgbClr val="0077CC"/>
                </a:solidFill>
              </a:rPr>
              <a:t>shape → serialized binary doc value field</a:t>
            </a:r>
            <a:endParaRPr>
              <a:solidFill>
                <a:srgbClr val="0077CC"/>
              </a:solidFill>
            </a:endParaRPr>
          </a:p>
        </p:txBody>
      </p:sp>
      <p:pic>
        <p:nvPicPr>
          <p:cNvPr id="7235" name="Google Shape;7235;gfe24641161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11626" y="4663616"/>
            <a:ext cx="987165" cy="399900"/>
          </a:xfrm>
          <a:prstGeom prst="rect">
            <a:avLst/>
          </a:prstGeom>
          <a:noFill/>
          <a:ln>
            <a:noFill/>
          </a:ln>
        </p:spPr>
      </p:pic>
      <p:sp>
        <p:nvSpPr>
          <p:cNvPr id="7236" name="Google Shape;7236;gfe24641161_0_0"/>
          <p:cNvSpPr/>
          <p:nvPr/>
        </p:nvSpPr>
        <p:spPr>
          <a:xfrm>
            <a:off x="7894200" y="4532650"/>
            <a:ext cx="1249800" cy="615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37" name="Google Shape;7237;gfe24641161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5800" y="1402950"/>
            <a:ext cx="7481738" cy="32606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38" name="Google Shape;7238;gfe24641161_0_0"/>
          <p:cNvGrpSpPr/>
          <p:nvPr/>
        </p:nvGrpSpPr>
        <p:grpSpPr>
          <a:xfrm>
            <a:off x="6093385" y="1133506"/>
            <a:ext cx="2427905" cy="2196694"/>
            <a:chOff x="6093385" y="1133506"/>
            <a:chExt cx="2427905" cy="2196694"/>
          </a:xfrm>
        </p:grpSpPr>
        <p:sp>
          <p:nvSpPr>
            <p:cNvPr id="7239" name="Google Shape;7239;gfe24641161_0_0"/>
            <p:cNvSpPr txBox="1"/>
            <p:nvPr/>
          </p:nvSpPr>
          <p:spPr>
            <a:xfrm rot="2047984">
              <a:off x="6258090" y="1616202"/>
              <a:ext cx="2098494" cy="12313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00"/>
                <a:buFont typeface="Arial"/>
                <a:buNone/>
              </a:pPr>
              <a:r>
                <a:rPr b="1" i="0" lang="en-US" sz="3400" u="none" cap="none" strike="noStrike">
                  <a:solidFill>
                    <a:srgbClr val="FF0000"/>
                  </a:solidFill>
                  <a:latin typeface="Open Sans"/>
                  <a:ea typeface="Open Sans"/>
                  <a:cs typeface="Open Sans"/>
                  <a:sym typeface="Open Sans"/>
                </a:rPr>
                <a:t>LUCENE 9.4</a:t>
              </a:r>
              <a:endParaRPr b="1" i="0" sz="34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240" name="Google Shape;7240;gfe24641161_0_0"/>
            <p:cNvSpPr/>
            <p:nvPr/>
          </p:nvSpPr>
          <p:spPr>
            <a:xfrm>
              <a:off x="6253350" y="1209600"/>
              <a:ext cx="2176200" cy="1881900"/>
            </a:xfrm>
            <a:prstGeom prst="ellipse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241" name="Google Shape;7241;gfe24641161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86800" y="4715600"/>
            <a:ext cx="1019200" cy="41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5" name="Shape 7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6" name="Google Shape;7246;g14633311f00_0_21"/>
          <p:cNvPicPr preferRelativeResize="0"/>
          <p:nvPr/>
        </p:nvPicPr>
        <p:blipFill rotWithShape="1">
          <a:blip r:embed="rId3">
            <a:alphaModFix/>
          </a:blip>
          <a:srcRect b="39079" l="2010" r="86213" t="43248"/>
          <a:stretch/>
        </p:blipFill>
        <p:spPr>
          <a:xfrm>
            <a:off x="3058250" y="1710675"/>
            <a:ext cx="547799" cy="58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7" name="Google Shape;7247;g14633311f00_0_21"/>
          <p:cNvPicPr preferRelativeResize="0"/>
          <p:nvPr/>
        </p:nvPicPr>
        <p:blipFill rotWithShape="1">
          <a:blip r:embed="rId3">
            <a:alphaModFix/>
          </a:blip>
          <a:srcRect b="59166" l="0" r="85435" t="25535"/>
          <a:stretch/>
        </p:blipFill>
        <p:spPr>
          <a:xfrm rot="5400000">
            <a:off x="1966219" y="1915542"/>
            <a:ext cx="769700" cy="57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8" name="Google Shape;7248;g14633311f00_0_21"/>
          <p:cNvPicPr preferRelativeResize="0"/>
          <p:nvPr/>
        </p:nvPicPr>
        <p:blipFill rotWithShape="1">
          <a:blip r:embed="rId3">
            <a:alphaModFix/>
          </a:blip>
          <a:srcRect b="39079" l="0" r="86213" t="43248"/>
          <a:stretch/>
        </p:blipFill>
        <p:spPr>
          <a:xfrm>
            <a:off x="2830953" y="1785287"/>
            <a:ext cx="641349" cy="581101"/>
          </a:xfrm>
          <a:prstGeom prst="rect">
            <a:avLst/>
          </a:prstGeom>
          <a:noFill/>
          <a:ln>
            <a:noFill/>
          </a:ln>
        </p:spPr>
      </p:pic>
      <p:sp>
        <p:nvSpPr>
          <p:cNvPr id="7249" name="Google Shape;7249;g14633311f00_0_21"/>
          <p:cNvSpPr txBox="1"/>
          <p:nvPr>
            <p:ph type="title"/>
          </p:nvPr>
        </p:nvSpPr>
        <p:spPr>
          <a:xfrm>
            <a:off x="343932" y="152543"/>
            <a:ext cx="79620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/>
              <a:t>Shape Doc Values Columnar Field…</a:t>
            </a:r>
            <a:endParaRPr/>
          </a:p>
        </p:txBody>
      </p:sp>
      <p:pic>
        <p:nvPicPr>
          <p:cNvPr id="7250" name="Google Shape;7250;g14633311f00_0_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48275" y="1386975"/>
            <a:ext cx="3950026" cy="225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1" name="Google Shape;7251;g14633311f00_0_21"/>
          <p:cNvPicPr preferRelativeResize="0"/>
          <p:nvPr/>
        </p:nvPicPr>
        <p:blipFill rotWithShape="1">
          <a:blip r:embed="rId3">
            <a:alphaModFix/>
          </a:blip>
          <a:srcRect b="58986" l="1953" r="85435" t="25715"/>
          <a:stretch/>
        </p:blipFill>
        <p:spPr>
          <a:xfrm rot="5400000">
            <a:off x="1858688" y="2043361"/>
            <a:ext cx="666474" cy="571499"/>
          </a:xfrm>
          <a:prstGeom prst="rect">
            <a:avLst/>
          </a:prstGeom>
          <a:noFill/>
          <a:ln>
            <a:noFill/>
          </a:ln>
        </p:spPr>
      </p:pic>
      <p:sp>
        <p:nvSpPr>
          <p:cNvPr id="7252" name="Google Shape;7252;g14633311f00_0_21"/>
          <p:cNvSpPr/>
          <p:nvPr/>
        </p:nvSpPr>
        <p:spPr>
          <a:xfrm>
            <a:off x="7894200" y="4532650"/>
            <a:ext cx="1249800" cy="615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53" name="Google Shape;7253;g14633311f00_0_21"/>
          <p:cNvCxnSpPr/>
          <p:nvPr/>
        </p:nvCxnSpPr>
        <p:spPr>
          <a:xfrm flipH="1" rot="10800000">
            <a:off x="3693300" y="1576250"/>
            <a:ext cx="755700" cy="233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grpSp>
        <p:nvGrpSpPr>
          <p:cNvPr id="7254" name="Google Shape;7254;g14633311f00_0_21"/>
          <p:cNvGrpSpPr/>
          <p:nvPr/>
        </p:nvGrpSpPr>
        <p:grpSpPr>
          <a:xfrm>
            <a:off x="116300" y="2031575"/>
            <a:ext cx="1383800" cy="1282898"/>
            <a:chOff x="878300" y="1345775"/>
            <a:chExt cx="1383800" cy="1282898"/>
          </a:xfrm>
        </p:grpSpPr>
        <p:pic>
          <p:nvPicPr>
            <p:cNvPr id="7255" name="Google Shape;7255;g14633311f00_0_2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78300" y="1345775"/>
              <a:ext cx="1383800" cy="128289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256" name="Google Shape;7256;g14633311f00_0_21"/>
            <p:cNvCxnSpPr/>
            <p:nvPr/>
          </p:nvCxnSpPr>
          <p:spPr>
            <a:xfrm>
              <a:off x="1333700" y="2023850"/>
              <a:ext cx="111900" cy="279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257" name="Google Shape;7257;g14633311f00_0_21"/>
            <p:cNvCxnSpPr/>
            <p:nvPr/>
          </p:nvCxnSpPr>
          <p:spPr>
            <a:xfrm>
              <a:off x="1343025" y="2051850"/>
              <a:ext cx="242400" cy="1773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258" name="Google Shape;7258;g14633311f00_0_21"/>
            <p:cNvCxnSpPr/>
            <p:nvPr/>
          </p:nvCxnSpPr>
          <p:spPr>
            <a:xfrm>
              <a:off x="1445625" y="1520225"/>
              <a:ext cx="130500" cy="317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259" name="Google Shape;7259;g14633311f00_0_21"/>
            <p:cNvCxnSpPr/>
            <p:nvPr/>
          </p:nvCxnSpPr>
          <p:spPr>
            <a:xfrm>
              <a:off x="1454950" y="1538875"/>
              <a:ext cx="242400" cy="149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260" name="Google Shape;7260;g14633311f00_0_21"/>
            <p:cNvCxnSpPr/>
            <p:nvPr/>
          </p:nvCxnSpPr>
          <p:spPr>
            <a:xfrm>
              <a:off x="1883950" y="1772050"/>
              <a:ext cx="102600" cy="111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cxnSp>
        <p:nvCxnSpPr>
          <p:cNvPr id="7261" name="Google Shape;7261;g14633311f00_0_21"/>
          <p:cNvCxnSpPr/>
          <p:nvPr/>
        </p:nvCxnSpPr>
        <p:spPr>
          <a:xfrm flipH="1" rot="10800000">
            <a:off x="1445620" y="2294242"/>
            <a:ext cx="401100" cy="93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262" name="Google Shape;7262;g14633311f00_0_21"/>
          <p:cNvSpPr txBox="1"/>
          <p:nvPr/>
        </p:nvSpPr>
        <p:spPr>
          <a:xfrm rot="-819968">
            <a:off x="2579453" y="1835953"/>
            <a:ext cx="349186" cy="4001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…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263" name="Google Shape;7263;g14633311f00_0_21"/>
          <p:cNvCxnSpPr/>
          <p:nvPr/>
        </p:nvCxnSpPr>
        <p:spPr>
          <a:xfrm>
            <a:off x="4745275" y="3734925"/>
            <a:ext cx="1800" cy="413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7264" name="Google Shape;7264;g14633311f00_0_21"/>
          <p:cNvSpPr txBox="1"/>
          <p:nvPr/>
        </p:nvSpPr>
        <p:spPr>
          <a:xfrm>
            <a:off x="4863875" y="3778050"/>
            <a:ext cx="3744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DFS Serialize  </a:t>
            </a:r>
            <a:r>
              <a:rPr b="0" i="1" lang="en-US" sz="12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(variable buffer)</a:t>
            </a:r>
            <a:endParaRPr b="0" i="1" sz="12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7265" name="Google Shape;7265;g14633311f00_0_21"/>
          <p:cNvGrpSpPr/>
          <p:nvPr/>
        </p:nvGrpSpPr>
        <p:grpSpPr>
          <a:xfrm>
            <a:off x="57345" y="4229888"/>
            <a:ext cx="7935380" cy="942587"/>
            <a:chOff x="57345" y="4229888"/>
            <a:chExt cx="7935380" cy="942587"/>
          </a:xfrm>
        </p:grpSpPr>
        <p:grpSp>
          <p:nvGrpSpPr>
            <p:cNvPr id="7266" name="Google Shape;7266;g14633311f00_0_21"/>
            <p:cNvGrpSpPr/>
            <p:nvPr/>
          </p:nvGrpSpPr>
          <p:grpSpPr>
            <a:xfrm>
              <a:off x="57345" y="4229888"/>
              <a:ext cx="7935380" cy="683700"/>
              <a:chOff x="57345" y="4229888"/>
              <a:chExt cx="7935380" cy="683700"/>
            </a:xfrm>
          </p:grpSpPr>
          <p:sp>
            <p:nvSpPr>
              <p:cNvPr id="7267" name="Google Shape;7267;g14633311f00_0_21"/>
              <p:cNvSpPr/>
              <p:nvPr/>
            </p:nvSpPr>
            <p:spPr>
              <a:xfrm>
                <a:off x="85325" y="4232650"/>
                <a:ext cx="7907400" cy="666600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68" name="Google Shape;7268;g14633311f00_0_21"/>
              <p:cNvSpPr txBox="1"/>
              <p:nvPr/>
            </p:nvSpPr>
            <p:spPr>
              <a:xfrm>
                <a:off x="57345" y="4410488"/>
                <a:ext cx="7155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1" i="0" lang="en-US" sz="1000" u="none" cap="none" strike="noStrik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Version</a:t>
                </a:r>
                <a:endParaRPr b="1" i="0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269" name="Google Shape;7269;g14633311f00_0_21"/>
              <p:cNvSpPr txBox="1"/>
              <p:nvPr/>
            </p:nvSpPr>
            <p:spPr>
              <a:xfrm>
                <a:off x="589158" y="4410500"/>
                <a:ext cx="5478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1" i="0" lang="en-US" sz="1000" u="none" cap="none" strike="noStrik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BBox</a:t>
                </a:r>
                <a:endParaRPr b="1" i="0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270" name="Google Shape;7270;g14633311f00_0_21"/>
              <p:cNvSpPr txBox="1"/>
              <p:nvPr/>
            </p:nvSpPr>
            <p:spPr>
              <a:xfrm>
                <a:off x="965605" y="4410500"/>
                <a:ext cx="7557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1" i="0" lang="en-US" sz="1000" u="none" cap="none" strike="noStrik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Centroid</a:t>
                </a:r>
                <a:endParaRPr b="1" i="0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271" name="Google Shape;7271;g14633311f00_0_21"/>
              <p:cNvSpPr txBox="1"/>
              <p:nvPr/>
            </p:nvSpPr>
            <p:spPr>
              <a:xfrm>
                <a:off x="1601586" y="4410500"/>
                <a:ext cx="7155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1" i="0" lang="en-US" sz="1000" u="none" cap="none" strike="noStrik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Header</a:t>
                </a:r>
                <a:endParaRPr b="1" i="0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272" name="Google Shape;7272;g14633311f00_0_21"/>
              <p:cNvSpPr txBox="1"/>
              <p:nvPr/>
            </p:nvSpPr>
            <p:spPr>
              <a:xfrm>
                <a:off x="2114761" y="4410500"/>
                <a:ext cx="9294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1" i="0" lang="en-US" sz="1000" u="none" cap="none" strike="noStrik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Triangle(s)</a:t>
                </a:r>
                <a:endParaRPr b="1" i="0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cxnSp>
            <p:nvCxnSpPr>
              <p:cNvPr id="7273" name="Google Shape;7273;g14633311f00_0_21"/>
              <p:cNvCxnSpPr/>
              <p:nvPr/>
            </p:nvCxnSpPr>
            <p:spPr>
              <a:xfrm>
                <a:off x="654253" y="4229888"/>
                <a:ext cx="0" cy="6837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274" name="Google Shape;7274;g14633311f00_0_21"/>
              <p:cNvCxnSpPr/>
              <p:nvPr/>
            </p:nvCxnSpPr>
            <p:spPr>
              <a:xfrm>
                <a:off x="1035253" y="4229888"/>
                <a:ext cx="0" cy="6837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275" name="Google Shape;7275;g14633311f00_0_21"/>
              <p:cNvCxnSpPr/>
              <p:nvPr/>
            </p:nvCxnSpPr>
            <p:spPr>
              <a:xfrm>
                <a:off x="1644853" y="4229888"/>
                <a:ext cx="0" cy="6837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276" name="Google Shape;7276;g14633311f00_0_21"/>
              <p:cNvCxnSpPr/>
              <p:nvPr/>
            </p:nvCxnSpPr>
            <p:spPr>
              <a:xfrm>
                <a:off x="2178253" y="4229888"/>
                <a:ext cx="0" cy="6837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277" name="Google Shape;7277;g14633311f00_0_21"/>
              <p:cNvCxnSpPr/>
              <p:nvPr/>
            </p:nvCxnSpPr>
            <p:spPr>
              <a:xfrm>
                <a:off x="2940253" y="4229888"/>
                <a:ext cx="0" cy="6837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7278" name="Google Shape;7278;g14633311f00_0_21"/>
              <p:cNvSpPr txBox="1"/>
              <p:nvPr/>
            </p:nvSpPr>
            <p:spPr>
              <a:xfrm>
                <a:off x="2895405" y="4410500"/>
                <a:ext cx="7557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1" i="0" lang="en-US" sz="1000" u="none" cap="none" strike="noStrik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ByteSize</a:t>
                </a:r>
                <a:endParaRPr b="1" i="0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279" name="Google Shape;7279;g14633311f00_0_21"/>
              <p:cNvSpPr txBox="1"/>
              <p:nvPr/>
            </p:nvSpPr>
            <p:spPr>
              <a:xfrm>
                <a:off x="3481789" y="4410500"/>
                <a:ext cx="5478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1" i="0" lang="en-US" sz="1000" u="none" cap="none" strike="noStrik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BBox</a:t>
                </a:r>
                <a:endParaRPr b="1" i="0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280" name="Google Shape;7280;g14633311f00_0_21"/>
              <p:cNvSpPr txBox="1"/>
              <p:nvPr/>
            </p:nvSpPr>
            <p:spPr>
              <a:xfrm>
                <a:off x="3851868" y="4410500"/>
                <a:ext cx="7155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1" i="0" lang="en-US" sz="1000" u="none" cap="none" strike="noStrik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Header</a:t>
                </a:r>
                <a:endParaRPr b="1" i="0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281" name="Google Shape;7281;g14633311f00_0_21"/>
              <p:cNvSpPr txBox="1"/>
              <p:nvPr/>
            </p:nvSpPr>
            <p:spPr>
              <a:xfrm>
                <a:off x="4374370" y="4410500"/>
                <a:ext cx="9294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1" i="0" lang="en-US" sz="1000" u="none" cap="none" strike="noStrik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Triangle(s)</a:t>
                </a:r>
                <a:endParaRPr b="1" i="0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cxnSp>
            <p:nvCxnSpPr>
              <p:cNvPr id="7282" name="Google Shape;7282;g14633311f00_0_21"/>
              <p:cNvCxnSpPr/>
              <p:nvPr/>
            </p:nvCxnSpPr>
            <p:spPr>
              <a:xfrm>
                <a:off x="3549853" y="4229888"/>
                <a:ext cx="0" cy="6837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283" name="Google Shape;7283;g14633311f00_0_21"/>
              <p:cNvCxnSpPr/>
              <p:nvPr/>
            </p:nvCxnSpPr>
            <p:spPr>
              <a:xfrm>
                <a:off x="3930853" y="4229888"/>
                <a:ext cx="0" cy="6837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284" name="Google Shape;7284;g14633311f00_0_21"/>
              <p:cNvCxnSpPr/>
              <p:nvPr/>
            </p:nvCxnSpPr>
            <p:spPr>
              <a:xfrm>
                <a:off x="4436273" y="4229888"/>
                <a:ext cx="0" cy="6837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285" name="Google Shape;7285;g14633311f00_0_21"/>
              <p:cNvCxnSpPr/>
              <p:nvPr/>
            </p:nvCxnSpPr>
            <p:spPr>
              <a:xfrm>
                <a:off x="5150053" y="4229888"/>
                <a:ext cx="0" cy="6837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7286" name="Google Shape;7286;g14633311f00_0_21"/>
              <p:cNvSpPr txBox="1"/>
              <p:nvPr/>
            </p:nvSpPr>
            <p:spPr>
              <a:xfrm>
                <a:off x="5105205" y="4410500"/>
                <a:ext cx="7557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1" i="0" lang="en-US" sz="1000" u="none" cap="none" strike="noStrik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ByteSize</a:t>
                </a:r>
                <a:endParaRPr b="1" i="0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287" name="Google Shape;7287;g14633311f00_0_21"/>
              <p:cNvSpPr txBox="1"/>
              <p:nvPr/>
            </p:nvSpPr>
            <p:spPr>
              <a:xfrm>
                <a:off x="5691589" y="4410500"/>
                <a:ext cx="5478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1" i="0" lang="en-US" sz="1000" u="none" cap="none" strike="noStrik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BBox</a:t>
                </a:r>
                <a:endParaRPr b="1" i="0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288" name="Google Shape;7288;g14633311f00_0_21"/>
              <p:cNvSpPr txBox="1"/>
              <p:nvPr/>
            </p:nvSpPr>
            <p:spPr>
              <a:xfrm>
                <a:off x="6061668" y="4410500"/>
                <a:ext cx="7155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1" i="0" lang="en-US" sz="1000" u="none" cap="none" strike="noStrik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Header</a:t>
                </a:r>
                <a:endParaRPr b="1" i="0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289" name="Google Shape;7289;g14633311f00_0_21"/>
              <p:cNvSpPr txBox="1"/>
              <p:nvPr/>
            </p:nvSpPr>
            <p:spPr>
              <a:xfrm>
                <a:off x="6584170" y="4410500"/>
                <a:ext cx="9294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1" i="0" lang="en-US" sz="1000" u="none" cap="none" strike="noStrik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Triangle(s)</a:t>
                </a:r>
                <a:endParaRPr b="1" i="0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cxnSp>
            <p:nvCxnSpPr>
              <p:cNvPr id="7290" name="Google Shape;7290;g14633311f00_0_21"/>
              <p:cNvCxnSpPr/>
              <p:nvPr/>
            </p:nvCxnSpPr>
            <p:spPr>
              <a:xfrm>
                <a:off x="5759653" y="4229888"/>
                <a:ext cx="0" cy="6837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291" name="Google Shape;7291;g14633311f00_0_21"/>
              <p:cNvCxnSpPr/>
              <p:nvPr/>
            </p:nvCxnSpPr>
            <p:spPr>
              <a:xfrm>
                <a:off x="6140653" y="4229888"/>
                <a:ext cx="0" cy="6837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292" name="Google Shape;7292;g14633311f00_0_21"/>
              <p:cNvCxnSpPr/>
              <p:nvPr/>
            </p:nvCxnSpPr>
            <p:spPr>
              <a:xfrm>
                <a:off x="6646073" y="4229888"/>
                <a:ext cx="0" cy="6837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293" name="Google Shape;7293;g14633311f00_0_21"/>
              <p:cNvCxnSpPr/>
              <p:nvPr/>
            </p:nvCxnSpPr>
            <p:spPr>
              <a:xfrm>
                <a:off x="7359853" y="4229888"/>
                <a:ext cx="0" cy="6837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7294" name="Google Shape;7294;g14633311f00_0_21"/>
              <p:cNvSpPr txBox="1"/>
              <p:nvPr/>
            </p:nvSpPr>
            <p:spPr>
              <a:xfrm>
                <a:off x="7456253" y="4350568"/>
                <a:ext cx="3492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400" u="none" cap="none" strike="noStrik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…</a:t>
                </a:r>
                <a:endParaRPr b="0" i="0" sz="14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sp>
          <p:nvSpPr>
            <p:cNvPr id="7295" name="Google Shape;7295;g14633311f00_0_21"/>
            <p:cNvSpPr txBox="1"/>
            <p:nvPr/>
          </p:nvSpPr>
          <p:spPr>
            <a:xfrm>
              <a:off x="1156500" y="4803175"/>
              <a:ext cx="57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1" lang="en-US" sz="12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root</a:t>
              </a:r>
              <a:endParaRPr b="0" i="1" sz="12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296" name="Google Shape;7296;g14633311f00_0_21"/>
            <p:cNvSpPr txBox="1"/>
            <p:nvPr/>
          </p:nvSpPr>
          <p:spPr>
            <a:xfrm>
              <a:off x="3366300" y="4803175"/>
              <a:ext cx="1547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1" lang="en-US" sz="12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left  subtree level 1</a:t>
              </a:r>
              <a:endParaRPr b="0" i="1" sz="12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297" name="Google Shape;7297;g14633311f00_0_21"/>
            <p:cNvSpPr txBox="1"/>
            <p:nvPr/>
          </p:nvSpPr>
          <p:spPr>
            <a:xfrm>
              <a:off x="5347500" y="4803175"/>
              <a:ext cx="1547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1" lang="en-US" sz="12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left  subtree level 2</a:t>
              </a:r>
              <a:endParaRPr b="0" i="1" sz="12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7298" name="Google Shape;7298;g14633311f00_0_21"/>
          <p:cNvSpPr txBox="1"/>
          <p:nvPr>
            <p:ph idx="1" type="body"/>
          </p:nvPr>
        </p:nvSpPr>
        <p:spPr>
          <a:xfrm>
            <a:off x="343932" y="831750"/>
            <a:ext cx="79620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</a:pPr>
            <a:r>
              <a:rPr lang="en-US">
                <a:solidFill>
                  <a:srgbClr val="0077CC"/>
                </a:solidFill>
              </a:rPr>
              <a:t>shape → serialized binary doc value field</a:t>
            </a:r>
            <a:endParaRPr>
              <a:solidFill>
                <a:srgbClr val="0077CC"/>
              </a:solidFill>
            </a:endParaRPr>
          </a:p>
        </p:txBody>
      </p:sp>
      <p:sp>
        <p:nvSpPr>
          <p:cNvPr id="7299" name="Google Shape;7299;g14633311f00_0_21"/>
          <p:cNvSpPr/>
          <p:nvPr/>
        </p:nvSpPr>
        <p:spPr>
          <a:xfrm>
            <a:off x="83950" y="4243575"/>
            <a:ext cx="7908900" cy="6666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00" name="Google Shape;7300;g14633311f00_0_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86800" y="4715600"/>
            <a:ext cx="1019200" cy="41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04" name="Shape 7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5" name="Google Shape;7305;p55"/>
          <p:cNvSpPr txBox="1"/>
          <p:nvPr>
            <p:ph idx="12" type="sldNum"/>
          </p:nvPr>
        </p:nvSpPr>
        <p:spPr>
          <a:xfrm>
            <a:off x="3505200" y="4877777"/>
            <a:ext cx="21336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  <p:sp>
        <p:nvSpPr>
          <p:cNvPr id="7306" name="Google Shape;7306;p55"/>
          <p:cNvSpPr/>
          <p:nvPr/>
        </p:nvSpPr>
        <p:spPr>
          <a:xfrm>
            <a:off x="528320" y="1463240"/>
            <a:ext cx="3761100" cy="22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</a:pPr>
            <a:r>
              <a:rPr b="1" i="0" lang="en-US" sz="4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GeoDistance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7" name="Google Shape;7307;p55"/>
          <p:cNvSpPr/>
          <p:nvPr/>
        </p:nvSpPr>
        <p:spPr>
          <a:xfrm>
            <a:off x="4455657" y="-4684"/>
            <a:ext cx="4677600" cy="5157600"/>
          </a:xfrm>
          <a:prstGeom prst="roundRect">
            <a:avLst>
              <a:gd fmla="val 867" name="adj"/>
            </a:avLst>
          </a:prstGeom>
          <a:solidFill>
            <a:srgbClr val="F0F0F0"/>
          </a:solidFill>
          <a:ln>
            <a:noFill/>
          </a:ln>
        </p:spPr>
        <p:txBody>
          <a:bodyPr anchorCtr="0" anchor="ctr" bIns="180600" lIns="180600" spcFirstLastPara="1" rIns="180600" wrap="square" tIns="180600">
            <a:noAutofit/>
          </a:bodyPr>
          <a:lstStyle/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{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   "aggs" : {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       “</a:t>
            </a:r>
            <a:r>
              <a:rPr b="0" i="1" lang="en-US" sz="1200" u="none" cap="none" strike="noStrike">
                <a:solidFill>
                  <a:srgbClr val="3A9B32"/>
                </a:solidFill>
                <a:latin typeface="Arial"/>
                <a:ea typeface="Arial"/>
                <a:cs typeface="Arial"/>
                <a:sym typeface="Arial"/>
              </a:rPr>
              <a:t>sf_rings</a:t>
            </a: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" : {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           "</a:t>
            </a:r>
            <a:r>
              <a:rPr b="0" i="0" lang="en-US" sz="1200" u="none" cap="none" strike="noStrike">
                <a:solidFill>
                  <a:srgbClr val="B8396F"/>
                </a:solidFill>
                <a:latin typeface="Arial"/>
                <a:ea typeface="Arial"/>
                <a:cs typeface="Arial"/>
                <a:sym typeface="Arial"/>
              </a:rPr>
              <a:t>geo_distance</a:t>
            </a: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" : {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               "field" : "</a:t>
            </a:r>
            <a:r>
              <a:rPr b="1" i="0" lang="en-US" sz="1200" u="none" cap="none" strike="noStrike">
                <a:solidFill>
                  <a:srgbClr val="3A9B32"/>
                </a:solidFill>
                <a:latin typeface="Arial"/>
                <a:ea typeface="Arial"/>
                <a:cs typeface="Arial"/>
                <a:sym typeface="Arial"/>
              </a:rPr>
              <a:t>location</a:t>
            </a: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",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               "origin" : [32.95,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                           -96.82],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               "ranges" : [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                   { "to" : </a:t>
            </a:r>
            <a:r>
              <a:rPr b="1" i="0" lang="en-US" sz="1200" u="none" cap="none" strike="noStrike">
                <a:solidFill>
                  <a:srgbClr val="0584B1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},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                   { "from" : </a:t>
            </a:r>
            <a:r>
              <a:rPr b="1" i="0" lang="en-US" sz="1200" u="none" cap="none" strike="noStrike">
                <a:solidFill>
                  <a:srgbClr val="0584B1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                     "to" : </a:t>
            </a:r>
            <a:r>
              <a:rPr b="1" i="0" lang="en-US" sz="1200" u="none" cap="none" strike="noStrike">
                <a:solidFill>
                  <a:srgbClr val="0584B1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},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                   { "from" : </a:t>
            </a:r>
            <a:r>
              <a:rPr b="1" i="0" lang="en-US" sz="1200" u="none" cap="none" strike="noStrike">
                <a:solidFill>
                  <a:srgbClr val="0584B1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endParaRPr b="1" i="0" sz="1800" u="none" cap="none" strike="noStrike">
              <a:solidFill>
                <a:srgbClr val="0584B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84B1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584B1"/>
                </a:solidFill>
                <a:latin typeface="Arial"/>
                <a:ea typeface="Arial"/>
                <a:cs typeface="Arial"/>
                <a:sym typeface="Arial"/>
              </a:rPr>
              <a:t>                      </a:t>
            </a: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"to" : </a:t>
            </a:r>
            <a:r>
              <a:rPr b="1" i="0" lang="en-US" sz="1200" u="none" cap="none" strike="noStrike">
                <a:solidFill>
                  <a:srgbClr val="0584B1"/>
                </a:solidFill>
                <a:latin typeface="Arial"/>
                <a:ea typeface="Arial"/>
                <a:cs typeface="Arial"/>
                <a:sym typeface="Arial"/>
              </a:rPr>
              <a:t>300</a:t>
            </a: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}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               ]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           }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       }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   }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}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8" name="Google Shape;7308;p55"/>
          <p:cNvSpPr/>
          <p:nvPr/>
        </p:nvSpPr>
        <p:spPr>
          <a:xfrm>
            <a:off x="102575" y="4487650"/>
            <a:ext cx="1566900" cy="643500"/>
          </a:xfrm>
          <a:prstGeom prst="rect">
            <a:avLst/>
          </a:prstGeom>
          <a:solidFill>
            <a:srgbClr val="0365C0"/>
          </a:solidFill>
          <a:ln cap="flat" cmpd="sng" w="9525">
            <a:solidFill>
              <a:srgbClr val="0365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2" name="Shape 7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3" name="Google Shape;7313;p56"/>
          <p:cNvSpPr txBox="1"/>
          <p:nvPr>
            <p:ph idx="12" type="sldNum"/>
          </p:nvPr>
        </p:nvSpPr>
        <p:spPr>
          <a:xfrm>
            <a:off x="3505200" y="4877777"/>
            <a:ext cx="21336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  <p:sp>
        <p:nvSpPr>
          <p:cNvPr id="7314" name="Google Shape;7314;p56"/>
          <p:cNvSpPr/>
          <p:nvPr/>
        </p:nvSpPr>
        <p:spPr>
          <a:xfrm>
            <a:off x="528320" y="1463240"/>
            <a:ext cx="3761100" cy="22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</a:pPr>
            <a:r>
              <a:rPr b="1" i="0" lang="en-US" sz="4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GeoDistance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15" name="Google Shape;7315;p56"/>
          <p:cNvPicPr preferRelativeResize="0"/>
          <p:nvPr/>
        </p:nvPicPr>
        <p:blipFill rotWithShape="1">
          <a:blip r:embed="rId3">
            <a:alphaModFix/>
          </a:blip>
          <a:srcRect b="0" l="0" r="0" t="3212"/>
          <a:stretch/>
        </p:blipFill>
        <p:spPr>
          <a:xfrm>
            <a:off x="4446216" y="0"/>
            <a:ext cx="4710840" cy="5148250"/>
          </a:xfrm>
          <a:prstGeom prst="rect">
            <a:avLst/>
          </a:prstGeom>
          <a:noFill/>
          <a:ln>
            <a:noFill/>
          </a:ln>
        </p:spPr>
      </p:pic>
      <p:sp>
        <p:nvSpPr>
          <p:cNvPr id="7316" name="Google Shape;7316;p56"/>
          <p:cNvSpPr/>
          <p:nvPr/>
        </p:nvSpPr>
        <p:spPr>
          <a:xfrm>
            <a:off x="102575" y="4487650"/>
            <a:ext cx="1566900" cy="643500"/>
          </a:xfrm>
          <a:prstGeom prst="rect">
            <a:avLst/>
          </a:prstGeom>
          <a:solidFill>
            <a:srgbClr val="0365C0"/>
          </a:solidFill>
          <a:ln cap="flat" cmpd="sng" w="9525">
            <a:solidFill>
              <a:srgbClr val="0365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0" name="Shape 7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" name="Google Shape;7321;p57"/>
          <p:cNvSpPr txBox="1"/>
          <p:nvPr>
            <p:ph idx="12" type="sldNum"/>
          </p:nvPr>
        </p:nvSpPr>
        <p:spPr>
          <a:xfrm>
            <a:off x="3505200" y="4872831"/>
            <a:ext cx="21336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  <p:sp>
        <p:nvSpPr>
          <p:cNvPr id="7322" name="Google Shape;7322;p57"/>
          <p:cNvSpPr/>
          <p:nvPr/>
        </p:nvSpPr>
        <p:spPr>
          <a:xfrm>
            <a:off x="528320" y="1463240"/>
            <a:ext cx="3761100" cy="22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</a:pPr>
            <a:r>
              <a:rPr b="1" i="0" lang="en-US" sz="4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GeoGrid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3" name="Google Shape;7323;p57"/>
          <p:cNvSpPr/>
          <p:nvPr/>
        </p:nvSpPr>
        <p:spPr>
          <a:xfrm>
            <a:off x="4455657" y="-4684"/>
            <a:ext cx="4677600" cy="5157600"/>
          </a:xfrm>
          <a:prstGeom prst="roundRect">
            <a:avLst>
              <a:gd fmla="val 867" name="adj"/>
            </a:avLst>
          </a:prstGeom>
          <a:solidFill>
            <a:srgbClr val="F0F0F0"/>
          </a:solidFill>
          <a:ln>
            <a:noFill/>
          </a:ln>
        </p:spPr>
        <p:txBody>
          <a:bodyPr anchorCtr="0" anchor="ctr" bIns="180600" lIns="180600" spcFirstLastPara="1" rIns="180600" wrap="square" tIns="180600">
            <a:noAutofit/>
          </a:bodyPr>
          <a:lstStyle/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{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   "aggs" : {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       “</a:t>
            </a:r>
            <a:r>
              <a:rPr b="0" i="1" lang="en-US" sz="1200" u="none" cap="none" strike="noStrike">
                <a:solidFill>
                  <a:srgbClr val="3A9B32"/>
                </a:solidFill>
                <a:latin typeface="Arial"/>
                <a:ea typeface="Arial"/>
                <a:cs typeface="Arial"/>
                <a:sym typeface="Arial"/>
              </a:rPr>
              <a:t>crime_cells</a:t>
            </a: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" : {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           "</a:t>
            </a:r>
            <a:r>
              <a:rPr b="1" i="0" lang="en-US" sz="1200" u="none" cap="none" strike="noStrike">
                <a:solidFill>
                  <a:srgbClr val="B8396F"/>
                </a:solidFill>
                <a:latin typeface="Arial"/>
                <a:ea typeface="Arial"/>
                <a:cs typeface="Arial"/>
                <a:sym typeface="Arial"/>
              </a:rPr>
              <a:t>geohash_grid</a:t>
            </a: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" : {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               "field" : "</a:t>
            </a:r>
            <a:r>
              <a:rPr b="1" i="0" lang="en-US" sz="1200" u="none" cap="none" strike="noStrike">
                <a:solidFill>
                  <a:srgbClr val="3A9B32"/>
                </a:solidFill>
                <a:latin typeface="Arial"/>
                <a:ea typeface="Arial"/>
                <a:cs typeface="Arial"/>
                <a:sym typeface="Arial"/>
              </a:rPr>
              <a:t>location</a:t>
            </a: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",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               "precision" : </a:t>
            </a:r>
            <a:r>
              <a:rPr b="1" i="0" lang="en-US" sz="1200" u="none" cap="none" strike="noStrike">
                <a:solidFill>
                  <a:srgbClr val="0584B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           }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       }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   }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}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4" name="Google Shape;7324;p57"/>
          <p:cNvSpPr/>
          <p:nvPr/>
        </p:nvSpPr>
        <p:spPr>
          <a:xfrm>
            <a:off x="102575" y="4487650"/>
            <a:ext cx="1566900" cy="643500"/>
          </a:xfrm>
          <a:prstGeom prst="rect">
            <a:avLst/>
          </a:prstGeom>
          <a:solidFill>
            <a:srgbClr val="FFDB6F"/>
          </a:solidFill>
          <a:ln cap="flat" cmpd="sng" w="9525">
            <a:solidFill>
              <a:srgbClr val="FFDB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8" name="Shape 7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9" name="Google Shape;7329;p58"/>
          <p:cNvSpPr txBox="1"/>
          <p:nvPr>
            <p:ph idx="12" type="sldNum"/>
          </p:nvPr>
        </p:nvSpPr>
        <p:spPr>
          <a:xfrm>
            <a:off x="3505200" y="4872831"/>
            <a:ext cx="21336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  <p:sp>
        <p:nvSpPr>
          <p:cNvPr id="7330" name="Google Shape;7330;p58"/>
          <p:cNvSpPr/>
          <p:nvPr/>
        </p:nvSpPr>
        <p:spPr>
          <a:xfrm>
            <a:off x="528320" y="1463240"/>
            <a:ext cx="3761100" cy="22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</a:pPr>
            <a:r>
              <a:rPr b="1" i="0" lang="en-US" sz="4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GeoGrid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31" name="Google Shape;7331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63884" y="0"/>
            <a:ext cx="531733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332" name="Google Shape;7332;p58"/>
          <p:cNvSpPr/>
          <p:nvPr/>
        </p:nvSpPr>
        <p:spPr>
          <a:xfrm>
            <a:off x="17028" y="4476966"/>
            <a:ext cx="1566900" cy="643500"/>
          </a:xfrm>
          <a:prstGeom prst="rect">
            <a:avLst/>
          </a:prstGeom>
          <a:solidFill>
            <a:srgbClr val="FFDB6F"/>
          </a:solidFill>
          <a:ln cap="flat" cmpd="sng" w="9525">
            <a:solidFill>
              <a:srgbClr val="FFDB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0" name="Shape 6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1" name="Google Shape;6561;g15d961c301f_0_684"/>
          <p:cNvSpPr txBox="1"/>
          <p:nvPr>
            <p:ph idx="12" type="sldNum"/>
          </p:nvPr>
        </p:nvSpPr>
        <p:spPr>
          <a:xfrm>
            <a:off x="4486550" y="4805133"/>
            <a:ext cx="231000" cy="1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62" name="Google Shape;6562;g15d961c301f_0_684"/>
          <p:cNvSpPr/>
          <p:nvPr/>
        </p:nvSpPr>
        <p:spPr>
          <a:xfrm>
            <a:off x="314325" y="748324"/>
            <a:ext cx="4200000" cy="27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9E5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00A9E5"/>
                </a:solidFill>
                <a:latin typeface="Arial"/>
                <a:ea typeface="Arial"/>
                <a:cs typeface="Arial"/>
                <a:sym typeface="Arial"/>
              </a:rPr>
              <a:t>define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3" name="Google Shape;6563;g15d961c301f_0_684"/>
          <p:cNvSpPr/>
          <p:nvPr/>
        </p:nvSpPr>
        <p:spPr>
          <a:xfrm>
            <a:off x="314325" y="181142"/>
            <a:ext cx="8458200" cy="6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rPr>
              <a:t>geo_shape mapping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4" name="Google Shape;6564;g15d961c301f_0_684"/>
          <p:cNvSpPr/>
          <p:nvPr/>
        </p:nvSpPr>
        <p:spPr>
          <a:xfrm>
            <a:off x="690880" y="1140878"/>
            <a:ext cx="6792000" cy="31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PUT </a:t>
            </a:r>
            <a:r>
              <a:rPr b="1" i="1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police</a:t>
            </a: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/</a:t>
            </a:r>
            <a:r>
              <a:rPr b="1" i="1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precincts</a:t>
            </a: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/_mapping</a:t>
            </a:r>
            <a:endParaRPr b="0" i="0" sz="16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{</a:t>
            </a:r>
            <a:endParaRPr b="0" i="0" sz="16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  “properties” : {</a:t>
            </a:r>
            <a:endParaRPr b="0" i="0" sz="16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    “</a:t>
            </a:r>
            <a:r>
              <a:rPr b="1" i="1" lang="en-US" sz="1600" u="none" cap="none" strike="noStrike">
                <a:solidFill>
                  <a:srgbClr val="3A9B32"/>
                </a:solidFill>
                <a:latin typeface="PT Mono"/>
                <a:ea typeface="PT Mono"/>
                <a:cs typeface="PT Mono"/>
                <a:sym typeface="PT Mono"/>
              </a:rPr>
              <a:t>coverage</a:t>
            </a: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” : {</a:t>
            </a:r>
            <a:endParaRPr b="0" i="0" sz="16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      “type” : “</a:t>
            </a:r>
            <a:r>
              <a:rPr b="1" i="0" lang="en-US" sz="1600" u="none" cap="none" strike="noStrike">
                <a:solidFill>
                  <a:schemeClr val="accent3"/>
                </a:solidFill>
                <a:latin typeface="PT Mono"/>
                <a:ea typeface="PT Mono"/>
                <a:cs typeface="PT Mono"/>
                <a:sym typeface="PT Mono"/>
              </a:rPr>
              <a:t>geo_shape</a:t>
            </a: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”,</a:t>
            </a:r>
            <a:endParaRPr b="0" i="0" sz="16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      “</a:t>
            </a:r>
            <a:r>
              <a:rPr b="1" i="0" lang="en-US" sz="1600" u="none" cap="none" strike="noStrike">
                <a:solidFill>
                  <a:schemeClr val="accent1"/>
                </a:solidFill>
                <a:latin typeface="PT Mono"/>
                <a:ea typeface="PT Mono"/>
                <a:cs typeface="PT Mono"/>
                <a:sym typeface="PT Mono"/>
              </a:rPr>
              <a:t>ignore_malformed</a:t>
            </a: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” : </a:t>
            </a:r>
            <a:r>
              <a:rPr b="0" i="0" lang="en-US" sz="1600" u="none" cap="none" strike="noStrike">
                <a:solidFill>
                  <a:srgbClr val="0584B1"/>
                </a:solidFill>
                <a:latin typeface="PT Mono"/>
                <a:ea typeface="PT Mono"/>
                <a:cs typeface="PT Mono"/>
                <a:sym typeface="PT Mono"/>
              </a:rPr>
              <a:t>false</a:t>
            </a: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,</a:t>
            </a:r>
            <a:endParaRPr b="0" i="0" sz="16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      “</a:t>
            </a:r>
            <a:r>
              <a:rPr b="1" i="0" lang="en-US" sz="1600" u="none" cap="none" strike="noStrike">
                <a:solidFill>
                  <a:schemeClr val="accent1"/>
                </a:solidFill>
                <a:latin typeface="PT Mono"/>
                <a:ea typeface="PT Mono"/>
                <a:cs typeface="PT Mono"/>
                <a:sym typeface="PT Mono"/>
              </a:rPr>
              <a:t>tree</a:t>
            </a: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” : ”</a:t>
            </a:r>
            <a:r>
              <a:rPr b="1" i="0" lang="en-US" sz="1600" u="none" cap="none" strike="noStrike">
                <a:solidFill>
                  <a:srgbClr val="3A9B32"/>
                </a:solidFill>
                <a:latin typeface="PT Mono"/>
                <a:ea typeface="PT Mono"/>
                <a:cs typeface="PT Mono"/>
                <a:sym typeface="PT Mono"/>
              </a:rPr>
              <a:t>quadtree</a:t>
            </a: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”,</a:t>
            </a:r>
            <a:endParaRPr b="0" i="0" sz="16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      “</a:t>
            </a:r>
            <a:r>
              <a:rPr b="1" i="0" lang="en-US" sz="1600" u="none" cap="none" strike="noStrike">
                <a:solidFill>
                  <a:schemeClr val="accent1"/>
                </a:solidFill>
                <a:latin typeface="PT Mono"/>
                <a:ea typeface="PT Mono"/>
                <a:cs typeface="PT Mono"/>
                <a:sym typeface="PT Mono"/>
              </a:rPr>
              <a:t>precision</a:t>
            </a: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” : “</a:t>
            </a:r>
            <a:r>
              <a:rPr b="1" i="0" lang="en-US" sz="1600" u="none" cap="none" strike="noStrike">
                <a:solidFill>
                  <a:srgbClr val="3A9B32"/>
                </a:solidFill>
                <a:latin typeface="PT Mono"/>
                <a:ea typeface="PT Mono"/>
                <a:cs typeface="PT Mono"/>
                <a:sym typeface="PT Mono"/>
              </a:rPr>
              <a:t>5m</a:t>
            </a: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”,</a:t>
            </a:r>
            <a:endParaRPr b="0" i="0" sz="16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      “</a:t>
            </a:r>
            <a:r>
              <a:rPr b="1" i="0" lang="en-US" sz="1600" u="none" cap="none" strike="noStrike">
                <a:solidFill>
                  <a:schemeClr val="accent1"/>
                </a:solidFill>
                <a:latin typeface="PT Mono"/>
                <a:ea typeface="PT Mono"/>
                <a:cs typeface="PT Mono"/>
                <a:sym typeface="PT Mono"/>
              </a:rPr>
              <a:t>distance_error_pct</a:t>
            </a: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“ : </a:t>
            </a:r>
            <a:r>
              <a:rPr b="1" i="0" lang="en-US" sz="1600" u="none" cap="none" strike="noStrike">
                <a:solidFill>
                  <a:srgbClr val="0584B1"/>
                </a:solidFill>
                <a:latin typeface="PT Mono"/>
                <a:ea typeface="PT Mono"/>
                <a:cs typeface="PT Mono"/>
                <a:sym typeface="PT Mono"/>
              </a:rPr>
              <a:t>0.025</a:t>
            </a: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,</a:t>
            </a:r>
            <a:endParaRPr b="0" i="0" sz="16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84B1"/>
              </a:buClr>
              <a:buSzPts val="1600"/>
              <a:buFont typeface="Courier"/>
              <a:buNone/>
            </a:pPr>
            <a:r>
              <a:rPr b="1" i="0" lang="en-US" sz="1600" u="none" cap="none" strike="noStrike">
                <a:solidFill>
                  <a:srgbClr val="0584B1"/>
                </a:solidFill>
                <a:latin typeface="PT Mono"/>
                <a:ea typeface="PT Mono"/>
                <a:cs typeface="PT Mono"/>
                <a:sym typeface="PT Mono"/>
              </a:rPr>
              <a:t>      </a:t>
            </a: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“</a:t>
            </a:r>
            <a:r>
              <a:rPr b="1" i="0" lang="en-US" sz="1600" u="none" cap="none" strike="sngStrike">
                <a:solidFill>
                  <a:schemeClr val="accent1"/>
                </a:solidFill>
                <a:latin typeface="PT Mono"/>
                <a:ea typeface="PT Mono"/>
                <a:cs typeface="PT Mono"/>
                <a:sym typeface="PT Mono"/>
              </a:rPr>
              <a:t>orientation</a:t>
            </a: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” : “</a:t>
            </a:r>
            <a:r>
              <a:rPr b="1" i="0" lang="en-US" sz="1600" u="none" cap="none" strike="noStrike">
                <a:solidFill>
                  <a:srgbClr val="3A9B32"/>
                </a:solidFill>
                <a:latin typeface="PT Mono"/>
                <a:ea typeface="PT Mono"/>
                <a:cs typeface="PT Mono"/>
                <a:sym typeface="PT Mono"/>
              </a:rPr>
              <a:t>ccw</a:t>
            </a: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”,</a:t>
            </a:r>
            <a:endParaRPr b="0" i="0" sz="16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      “</a:t>
            </a:r>
            <a:r>
              <a:rPr b="1" i="0" lang="en-US" sz="1600" u="none" cap="none" strike="noStrike">
                <a:solidFill>
                  <a:schemeClr val="accent1"/>
                </a:solidFill>
                <a:latin typeface="PT Mono"/>
                <a:ea typeface="PT Mono"/>
                <a:cs typeface="PT Mono"/>
                <a:sym typeface="PT Mono"/>
              </a:rPr>
              <a:t>points_only</a:t>
            </a: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” : </a:t>
            </a:r>
            <a:r>
              <a:rPr b="0" i="0" lang="en-US" sz="1600" u="none" cap="none" strike="noStrike">
                <a:solidFill>
                  <a:srgbClr val="0584B1"/>
                </a:solidFill>
                <a:latin typeface="PT Mono"/>
                <a:ea typeface="PT Mono"/>
                <a:cs typeface="PT Mono"/>
                <a:sym typeface="PT Mono"/>
              </a:rPr>
              <a:t>false</a:t>
            </a:r>
            <a:endParaRPr b="0" i="0" sz="16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    }</a:t>
            </a:r>
            <a:endParaRPr b="0" i="0" sz="16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  }</a:t>
            </a:r>
            <a:endParaRPr b="0" i="0" sz="16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}</a:t>
            </a:r>
            <a:endParaRPr b="0" i="0" sz="16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</p:spTree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6" name="Shape 7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7" name="Google Shape;7337;g14633311f00_0_14"/>
          <p:cNvSpPr txBox="1"/>
          <p:nvPr>
            <p:ph idx="12" type="sldNum"/>
          </p:nvPr>
        </p:nvSpPr>
        <p:spPr>
          <a:xfrm>
            <a:off x="173736" y="4867984"/>
            <a:ext cx="21336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 sz="900">
                <a:solidFill>
                  <a:schemeClr val="dk1"/>
                </a:solidFill>
              </a:rPr>
              <a:t>‹#›</a:t>
            </a:fld>
            <a:endParaRPr sz="900">
              <a:solidFill>
                <a:schemeClr val="dk1"/>
              </a:solidFill>
            </a:endParaRPr>
          </a:p>
        </p:txBody>
      </p:sp>
      <p:sp>
        <p:nvSpPr>
          <p:cNvPr id="7338" name="Google Shape;7338;g14633311f00_0_14"/>
          <p:cNvSpPr/>
          <p:nvPr/>
        </p:nvSpPr>
        <p:spPr>
          <a:xfrm>
            <a:off x="528320" y="1463240"/>
            <a:ext cx="3761100" cy="22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</a:pPr>
            <a:r>
              <a:rPr b="1" i="0" lang="en-US" sz="4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GeoTile Grid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9" name="Google Shape;7339;g14633311f00_0_14"/>
          <p:cNvSpPr/>
          <p:nvPr/>
        </p:nvSpPr>
        <p:spPr>
          <a:xfrm>
            <a:off x="4455657" y="-4684"/>
            <a:ext cx="4677600" cy="5157600"/>
          </a:xfrm>
          <a:prstGeom prst="roundRect">
            <a:avLst>
              <a:gd fmla="val 867" name="adj"/>
            </a:avLst>
          </a:prstGeom>
          <a:solidFill>
            <a:srgbClr val="F0F0F0"/>
          </a:solidFill>
          <a:ln>
            <a:noFill/>
          </a:ln>
        </p:spPr>
        <p:txBody>
          <a:bodyPr anchorCtr="0" anchor="ctr" bIns="180600" lIns="180600" spcFirstLastPara="1" rIns="180600" wrap="square" tIns="180600">
            <a:noAutofit/>
          </a:bodyPr>
          <a:lstStyle/>
          <a:p>
            <a:pPr indent="0" lvl="0" marL="40637" marR="4063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{</a:t>
            </a:r>
            <a:endParaRPr b="0" i="0" sz="12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7" marR="4063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b="0" i="0" lang="en-US" sz="12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"aggs"</a:t>
            </a:r>
            <a:r>
              <a:rPr b="0" i="0" lang="en-US" sz="12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n-US" sz="12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2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{</a:t>
            </a:r>
            <a:endParaRPr b="0" i="0" sz="12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7" marR="4063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</a:t>
            </a:r>
            <a:r>
              <a:rPr b="0" i="0" lang="en-US" sz="12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"zoomGrid"</a:t>
            </a:r>
            <a:r>
              <a:rPr b="0" i="0" lang="en-US" sz="12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n-US" sz="12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2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{</a:t>
            </a:r>
            <a:endParaRPr b="0" i="0" sz="12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7" marR="4063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   </a:t>
            </a:r>
            <a:r>
              <a:rPr b="0" i="0" lang="en-US" sz="1200" u="none" cap="none" strike="noStrike">
                <a:solidFill>
                  <a:srgbClr val="B8396F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"geotile_grid"</a:t>
            </a:r>
            <a:r>
              <a:rPr b="0" i="0" lang="en-US" sz="12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n-US" sz="12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2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{</a:t>
            </a:r>
            <a:endParaRPr b="0" i="0" sz="12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7" marR="4063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        </a:t>
            </a:r>
            <a:r>
              <a:rPr b="0" i="1" lang="en-US" sz="12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</a:t>
            </a:r>
            <a:r>
              <a:rPr b="0" i="0" lang="en-US" sz="1200" u="none" cap="none" strike="noStrike">
                <a:solidFill>
                  <a:srgbClr val="333333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field</a:t>
            </a:r>
            <a:r>
              <a:rPr b="0" i="1" lang="en-US" sz="12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</a:t>
            </a:r>
            <a:r>
              <a:rPr b="0" i="0" lang="en-US" sz="12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n-US" sz="12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200" u="none" cap="none" strike="noStrike">
                <a:solidFill>
                  <a:srgbClr val="333333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“location”,</a:t>
            </a:r>
            <a:endParaRPr b="0" i="0" sz="1200" u="none" cap="none" strike="noStrike">
              <a:solidFill>
                <a:srgbClr val="333333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7" marR="4063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       </a:t>
            </a:r>
            <a:r>
              <a:rPr b="0" i="0" lang="en-US" sz="1200" u="none" cap="none" strike="noStrike">
                <a:solidFill>
                  <a:schemeClr val="accent1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“precision”: 12</a:t>
            </a:r>
            <a:endParaRPr b="0" i="0" sz="1200" u="none" cap="none" strike="noStrike">
              <a:solidFill>
                <a:schemeClr val="accent1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7" marR="4063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    </a:t>
            </a:r>
            <a:r>
              <a:rPr b="0" i="0" lang="en-US" sz="12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}</a:t>
            </a:r>
            <a:endParaRPr b="0" i="0" sz="12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7" marR="4063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</a:t>
            </a:r>
            <a:r>
              <a:rPr b="0" i="0" lang="en-US" sz="12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}</a:t>
            </a:r>
            <a:endParaRPr b="0" i="0" sz="12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7" marR="4063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b="0" i="0" lang="en-US" sz="12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}</a:t>
            </a:r>
            <a:endParaRPr b="0" i="0" sz="12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}</a:t>
            </a:r>
            <a:endParaRPr b="0" i="0" sz="1200" u="none" cap="none" strike="noStrike">
              <a:solidFill>
                <a:srgbClr val="6666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7" marR="4063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88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7" marR="4063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43" name="Shape 7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4" name="Google Shape;7344;g14633311f00_0_2"/>
          <p:cNvPicPr preferRelativeResize="0"/>
          <p:nvPr/>
        </p:nvPicPr>
        <p:blipFill rotWithShape="1">
          <a:blip r:embed="rId3">
            <a:alphaModFix/>
          </a:blip>
          <a:srcRect b="1253" l="28769" r="0" t="0"/>
          <a:stretch/>
        </p:blipFill>
        <p:spPr>
          <a:xfrm>
            <a:off x="4448750" y="0"/>
            <a:ext cx="4695251" cy="5148251"/>
          </a:xfrm>
          <a:prstGeom prst="rect">
            <a:avLst/>
          </a:prstGeom>
          <a:noFill/>
          <a:ln>
            <a:noFill/>
          </a:ln>
        </p:spPr>
      </p:pic>
      <p:sp>
        <p:nvSpPr>
          <p:cNvPr id="7345" name="Google Shape;7345;g14633311f00_0_2"/>
          <p:cNvSpPr txBox="1"/>
          <p:nvPr>
            <p:ph idx="12" type="sldNum"/>
          </p:nvPr>
        </p:nvSpPr>
        <p:spPr>
          <a:xfrm>
            <a:off x="173736" y="4867984"/>
            <a:ext cx="21336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fld id="{00000000-1234-1234-1234-123412341234}" type="slidenum">
              <a:rPr lang="en-US" sz="900">
                <a:solidFill>
                  <a:schemeClr val="dk1"/>
                </a:solidFill>
              </a:rPr>
              <a:t>‹#›</a:t>
            </a:fld>
            <a:endParaRPr sz="900">
              <a:solidFill>
                <a:schemeClr val="dk1"/>
              </a:solidFill>
            </a:endParaRPr>
          </a:p>
        </p:txBody>
      </p:sp>
      <p:sp>
        <p:nvSpPr>
          <p:cNvPr id="7346" name="Google Shape;7346;g14633311f00_0_2"/>
          <p:cNvSpPr/>
          <p:nvPr/>
        </p:nvSpPr>
        <p:spPr>
          <a:xfrm>
            <a:off x="528320" y="1463240"/>
            <a:ext cx="3761100" cy="22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</a:pPr>
            <a:r>
              <a:rPr b="1" i="0" lang="en-US" sz="4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GeoTile Grid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0" name="Shape 7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1" name="Google Shape;7351;p60"/>
          <p:cNvSpPr txBox="1"/>
          <p:nvPr>
            <p:ph idx="12" type="sldNum"/>
          </p:nvPr>
        </p:nvSpPr>
        <p:spPr>
          <a:xfrm>
            <a:off x="3505200" y="4877777"/>
            <a:ext cx="21336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  <p:sp>
        <p:nvSpPr>
          <p:cNvPr id="7352" name="Google Shape;7352;p60"/>
          <p:cNvSpPr/>
          <p:nvPr/>
        </p:nvSpPr>
        <p:spPr>
          <a:xfrm>
            <a:off x="528320" y="1463240"/>
            <a:ext cx="3761100" cy="22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</a:pPr>
            <a:r>
              <a:rPr b="1" i="0" lang="en-US" sz="4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GeoCentroid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3" name="Google Shape;7353;p60"/>
          <p:cNvSpPr/>
          <p:nvPr/>
        </p:nvSpPr>
        <p:spPr>
          <a:xfrm>
            <a:off x="4455657" y="-4684"/>
            <a:ext cx="4677600" cy="5157600"/>
          </a:xfrm>
          <a:prstGeom prst="roundRect">
            <a:avLst>
              <a:gd fmla="val 867" name="adj"/>
            </a:avLst>
          </a:prstGeom>
          <a:solidFill>
            <a:srgbClr val="F0F0F0"/>
          </a:solidFill>
          <a:ln>
            <a:noFill/>
          </a:ln>
        </p:spPr>
        <p:txBody>
          <a:bodyPr anchorCtr="0" anchor="ctr" bIns="180600" lIns="180600" spcFirstLastPara="1" rIns="180600" wrap="square" tIns="180600">
            <a:noAutofit/>
          </a:bodyPr>
          <a:lstStyle/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"query" : {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 "match" : {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   "crime" : "</a:t>
            </a:r>
            <a:r>
              <a:rPr b="0" i="0" lang="en-US" sz="1200" u="none" cap="none" strike="noStrike">
                <a:solidFill>
                  <a:srgbClr val="3A9B32"/>
                </a:solidFill>
                <a:latin typeface="Arial"/>
                <a:ea typeface="Arial"/>
                <a:cs typeface="Arial"/>
                <a:sym typeface="Arial"/>
              </a:rPr>
              <a:t>burglary</a:t>
            </a: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"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 }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},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"aggs" : {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 "</a:t>
            </a:r>
            <a:r>
              <a:rPr b="0" i="1" lang="en-US" sz="1200" u="none" cap="none" strike="noStrike">
                <a:solidFill>
                  <a:srgbClr val="3A9B32"/>
                </a:solidFill>
                <a:latin typeface="Arial"/>
                <a:ea typeface="Arial"/>
                <a:cs typeface="Arial"/>
                <a:sym typeface="Arial"/>
              </a:rPr>
              <a:t>towns</a:t>
            </a: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" : {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   "terms" : { "field" : "</a:t>
            </a:r>
            <a:r>
              <a:rPr b="1" i="0" lang="en-US" sz="1200" u="none" cap="none" strike="noStrike">
                <a:solidFill>
                  <a:srgbClr val="3A9B32"/>
                </a:solidFill>
                <a:latin typeface="Arial"/>
                <a:ea typeface="Arial"/>
                <a:cs typeface="Arial"/>
                <a:sym typeface="Arial"/>
              </a:rPr>
              <a:t>town</a:t>
            </a: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" },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   "aggs" : {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     "</a:t>
            </a:r>
            <a:r>
              <a:rPr b="0" i="1" lang="en-US" sz="1200" u="none" cap="none" strike="noStrike">
                <a:solidFill>
                  <a:srgbClr val="3A9B32"/>
                </a:solidFill>
                <a:latin typeface="Arial"/>
                <a:ea typeface="Arial"/>
                <a:cs typeface="Arial"/>
                <a:sym typeface="Arial"/>
              </a:rPr>
              <a:t>centroid</a:t>
            </a: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" : {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       "</a:t>
            </a:r>
            <a:r>
              <a:rPr b="1" i="0" lang="en-US" sz="12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geo_centroid</a:t>
            </a: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" : {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         "field" : “</a:t>
            </a:r>
            <a:r>
              <a:rPr b="1" i="0" lang="en-US" sz="1200" u="none" cap="none" strike="noStrike">
                <a:solidFill>
                  <a:srgbClr val="3A9B32"/>
                </a:solidFill>
                <a:latin typeface="Arial"/>
                <a:ea typeface="Arial"/>
                <a:cs typeface="Arial"/>
                <a:sym typeface="Arial"/>
              </a:rPr>
              <a:t>location</a:t>
            </a: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"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       }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     }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   }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 }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}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4" name="Google Shape;7354;p60"/>
          <p:cNvSpPr/>
          <p:nvPr/>
        </p:nvSpPr>
        <p:spPr>
          <a:xfrm>
            <a:off x="4806275" y="2583507"/>
            <a:ext cx="2283300" cy="910200"/>
          </a:xfrm>
          <a:prstGeom prst="rect">
            <a:avLst/>
          </a:prstGeom>
          <a:noFill/>
          <a:ln cap="flat" cmpd="sng" w="25400">
            <a:solidFill>
              <a:schemeClr val="accent1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5" name="Google Shape;7355;p60"/>
          <p:cNvSpPr/>
          <p:nvPr/>
        </p:nvSpPr>
        <p:spPr>
          <a:xfrm>
            <a:off x="102575" y="4487650"/>
            <a:ext cx="1566900" cy="643500"/>
          </a:xfrm>
          <a:prstGeom prst="rect">
            <a:avLst/>
          </a:prstGeom>
          <a:solidFill>
            <a:srgbClr val="DCBD2A"/>
          </a:solidFill>
          <a:ln cap="flat" cmpd="sng" w="9525">
            <a:solidFill>
              <a:srgbClr val="DCBD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9" name="Shape 7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0" name="Google Shape;7360;p61"/>
          <p:cNvSpPr txBox="1"/>
          <p:nvPr>
            <p:ph idx="12" type="sldNum"/>
          </p:nvPr>
        </p:nvSpPr>
        <p:spPr>
          <a:xfrm>
            <a:off x="3505200" y="4877777"/>
            <a:ext cx="21336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  <p:sp>
        <p:nvSpPr>
          <p:cNvPr id="7361" name="Google Shape;7361;p61"/>
          <p:cNvSpPr/>
          <p:nvPr/>
        </p:nvSpPr>
        <p:spPr>
          <a:xfrm>
            <a:off x="528320" y="1463240"/>
            <a:ext cx="3761100" cy="22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</a:pPr>
            <a:r>
              <a:rPr b="1" i="0" lang="en-US" sz="4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GeoCentroid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62" name="Google Shape;7362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63884" y="0"/>
            <a:ext cx="531733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363" name="Google Shape;7363;p61"/>
          <p:cNvSpPr/>
          <p:nvPr/>
        </p:nvSpPr>
        <p:spPr>
          <a:xfrm>
            <a:off x="102575" y="4487650"/>
            <a:ext cx="1566900" cy="643500"/>
          </a:xfrm>
          <a:prstGeom prst="rect">
            <a:avLst/>
          </a:prstGeom>
          <a:solidFill>
            <a:srgbClr val="DCBD2A"/>
          </a:solidFill>
          <a:ln cap="flat" cmpd="sng" w="9525">
            <a:solidFill>
              <a:srgbClr val="DCBD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7" name="Shape 7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8" name="Google Shape;7368;p62"/>
          <p:cNvSpPr txBox="1"/>
          <p:nvPr>
            <p:ph idx="12" type="sldNum"/>
          </p:nvPr>
        </p:nvSpPr>
        <p:spPr>
          <a:xfrm>
            <a:off x="3505200" y="4877777"/>
            <a:ext cx="21336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  <p:sp>
        <p:nvSpPr>
          <p:cNvPr id="7369" name="Google Shape;7369;p62"/>
          <p:cNvSpPr/>
          <p:nvPr/>
        </p:nvSpPr>
        <p:spPr>
          <a:xfrm>
            <a:off x="528320" y="1463240"/>
            <a:ext cx="3761100" cy="22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</a:pPr>
            <a:r>
              <a:rPr b="1" i="0" lang="en-US" sz="4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GeoCentroid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70" name="Google Shape;7370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63884" y="0"/>
            <a:ext cx="531733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371" name="Google Shape;7371;p62"/>
          <p:cNvSpPr/>
          <p:nvPr/>
        </p:nvSpPr>
        <p:spPr>
          <a:xfrm>
            <a:off x="102575" y="4487650"/>
            <a:ext cx="1566900" cy="643500"/>
          </a:xfrm>
          <a:prstGeom prst="rect">
            <a:avLst/>
          </a:prstGeom>
          <a:solidFill>
            <a:srgbClr val="DCBD2A"/>
          </a:solidFill>
          <a:ln cap="flat" cmpd="sng" w="9525">
            <a:solidFill>
              <a:srgbClr val="DCBD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5" name="Shape 7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6" name="Google Shape;7376;p63"/>
          <p:cNvSpPr txBox="1"/>
          <p:nvPr>
            <p:ph idx="12" type="sldNum"/>
          </p:nvPr>
        </p:nvSpPr>
        <p:spPr>
          <a:xfrm>
            <a:off x="3505200" y="4877777"/>
            <a:ext cx="21336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  <p:sp>
        <p:nvSpPr>
          <p:cNvPr id="7377" name="Google Shape;7377;p63"/>
          <p:cNvSpPr/>
          <p:nvPr/>
        </p:nvSpPr>
        <p:spPr>
          <a:xfrm>
            <a:off x="528320" y="1463240"/>
            <a:ext cx="3761100" cy="22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</a:pPr>
            <a:r>
              <a:rPr b="1" i="0" lang="en-US" sz="4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matrix_stats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</a:pPr>
            <a:r>
              <a:rPr b="1" i="0" lang="en-US" sz="4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Agg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8" name="Google Shape;7378;p63"/>
          <p:cNvSpPr/>
          <p:nvPr/>
        </p:nvSpPr>
        <p:spPr>
          <a:xfrm>
            <a:off x="4455657" y="-4684"/>
            <a:ext cx="4677600" cy="5157600"/>
          </a:xfrm>
          <a:prstGeom prst="roundRect">
            <a:avLst>
              <a:gd fmla="val 867" name="adj"/>
            </a:avLst>
          </a:prstGeom>
          <a:solidFill>
            <a:srgbClr val="F0F0F0"/>
          </a:solidFill>
          <a:ln>
            <a:noFill/>
          </a:ln>
        </p:spPr>
        <p:txBody>
          <a:bodyPr anchorCtr="0" anchor="ctr" bIns="180600" lIns="180600" spcFirstLastPara="1" rIns="180600" wrap="square" tIns="180600">
            <a:noAutofit/>
          </a:bodyPr>
          <a:lstStyle/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{</a:t>
            </a:r>
            <a:endParaRPr b="0" i="0" sz="12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b="0" i="0" lang="en-US" sz="12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"aggs"</a:t>
            </a:r>
            <a:r>
              <a:rPr b="0" i="0" lang="en-US" sz="12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n-US" sz="12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2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{</a:t>
            </a:r>
            <a:endParaRPr b="0" i="0" sz="12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</a:t>
            </a:r>
            <a:r>
              <a:rPr b="0" i="0" lang="en-US" sz="12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"statistics"</a:t>
            </a:r>
            <a:r>
              <a:rPr b="0" i="0" lang="en-US" sz="12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n-US" sz="12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2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{</a:t>
            </a:r>
            <a:endParaRPr b="0" i="0" sz="12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   </a:t>
            </a:r>
            <a:r>
              <a:rPr b="0" i="0" lang="en-US" sz="1200" u="none" cap="none" strike="noStrike">
                <a:solidFill>
                  <a:srgbClr val="B8396F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"matrix_stats"</a:t>
            </a:r>
            <a:r>
              <a:rPr b="0" i="0" lang="en-US" sz="12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n-US" sz="12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2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{</a:t>
            </a:r>
            <a:endParaRPr b="0" i="0" sz="12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        </a:t>
            </a:r>
            <a:r>
              <a:rPr b="0" i="1" lang="en-US" sz="12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</a:t>
            </a:r>
            <a:r>
              <a:rPr b="1" i="1" lang="en-US" sz="12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fields</a:t>
            </a:r>
            <a:r>
              <a:rPr b="0" i="1" lang="en-US" sz="12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</a:t>
            </a:r>
            <a:r>
              <a:rPr b="0" i="0" lang="en-US" sz="12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n-US" sz="12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2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[</a:t>
            </a:r>
            <a:r>
              <a:rPr b="0" i="1" lang="en-US" sz="12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"poverty"</a:t>
            </a:r>
            <a:r>
              <a:rPr b="0" i="1" lang="en-US" sz="12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,</a:t>
            </a:r>
            <a:r>
              <a:rPr b="0" i="1" lang="en-US" sz="12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1" lang="en-US" sz="12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"income"</a:t>
            </a:r>
            <a:r>
              <a:rPr b="0" i="0" lang="en-US" sz="12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]</a:t>
            </a:r>
            <a:endParaRPr b="0" i="0" sz="12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    </a:t>
            </a:r>
            <a:r>
              <a:rPr b="0" i="0" lang="en-US" sz="12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}</a:t>
            </a:r>
            <a:endParaRPr b="0" i="0" sz="12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</a:t>
            </a:r>
            <a:r>
              <a:rPr b="0" i="0" lang="en-US" sz="12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}</a:t>
            </a:r>
            <a:endParaRPr b="0" i="0" sz="12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b="0" i="0" lang="en-US" sz="12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}</a:t>
            </a:r>
            <a:endParaRPr b="0" i="0" sz="12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}</a:t>
            </a:r>
            <a:endParaRPr b="0" i="0" sz="1200" u="none" cap="none" strike="noStrike">
              <a:solidFill>
                <a:srgbClr val="6666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88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9" name="Google Shape;7379;p63"/>
          <p:cNvSpPr/>
          <p:nvPr/>
        </p:nvSpPr>
        <p:spPr>
          <a:xfrm>
            <a:off x="102575" y="4487650"/>
            <a:ext cx="1566900" cy="643500"/>
          </a:xfrm>
          <a:prstGeom prst="rect">
            <a:avLst/>
          </a:prstGeom>
          <a:solidFill>
            <a:srgbClr val="0365C0"/>
          </a:solidFill>
          <a:ln cap="flat" cmpd="sng" w="9525">
            <a:solidFill>
              <a:srgbClr val="0365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83" name="Shape 7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4" name="Google Shape;7384;p64"/>
          <p:cNvSpPr txBox="1"/>
          <p:nvPr>
            <p:ph idx="12" type="sldNum"/>
          </p:nvPr>
        </p:nvSpPr>
        <p:spPr>
          <a:xfrm>
            <a:off x="3505200" y="4877777"/>
            <a:ext cx="21336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  <p:sp>
        <p:nvSpPr>
          <p:cNvPr id="7385" name="Google Shape;7385;p64"/>
          <p:cNvSpPr/>
          <p:nvPr/>
        </p:nvSpPr>
        <p:spPr>
          <a:xfrm>
            <a:off x="528320" y="1463240"/>
            <a:ext cx="3761100" cy="22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</a:pPr>
            <a:r>
              <a:rPr b="1" i="0" lang="en-US" sz="4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matrix_stats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</a:pPr>
            <a:r>
              <a:rPr b="1" i="0" lang="en-US" sz="4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Agg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6" name="Google Shape;7386;p64"/>
          <p:cNvSpPr/>
          <p:nvPr/>
        </p:nvSpPr>
        <p:spPr>
          <a:xfrm>
            <a:off x="4455657" y="-4684"/>
            <a:ext cx="4677600" cy="5157600"/>
          </a:xfrm>
          <a:prstGeom prst="roundRect">
            <a:avLst>
              <a:gd fmla="val 867" name="adj"/>
            </a:avLst>
          </a:prstGeom>
          <a:solidFill>
            <a:srgbClr val="F0F0F0"/>
          </a:solidFill>
          <a:ln>
            <a:noFill/>
          </a:ln>
        </p:spPr>
        <p:txBody>
          <a:bodyPr anchorCtr="0" anchor="ctr" bIns="180600" lIns="180600" spcFirstLastPara="1" rIns="180600" wrap="square" tIns="180600">
            <a:noAutofit/>
          </a:bodyPr>
          <a:lstStyle/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8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"aggregations"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{</a:t>
            </a:r>
            <a:endParaRPr b="0" i="0" sz="8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</a:t>
            </a:r>
            <a:r>
              <a:rPr b="0" i="0" lang="en-US" sz="8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"statistics"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{</a:t>
            </a:r>
            <a:endParaRPr b="0" i="0" sz="8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    </a:t>
            </a:r>
            <a:r>
              <a:rPr b="0" i="0" lang="en-US" sz="8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"doc_count"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800" u="none" cap="none" strike="noStrike">
                <a:solidFill>
                  <a:srgbClr val="006666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50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,</a:t>
            </a:r>
            <a:endParaRPr b="0" i="0" sz="8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    </a:t>
            </a:r>
            <a:r>
              <a:rPr b="0" i="0" lang="en-US" sz="8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"fields"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[{</a:t>
            </a:r>
            <a:endParaRPr b="0" i="0" sz="8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        </a:t>
            </a:r>
            <a:r>
              <a:rPr b="0" i="0" lang="en-US" sz="8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"name"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8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"income"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,</a:t>
            </a:r>
            <a:endParaRPr b="0" i="0" sz="8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        </a:t>
            </a:r>
            <a:r>
              <a:rPr b="0" i="0" lang="en-US" sz="8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"count"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800" u="none" cap="none" strike="noStrike">
                <a:solidFill>
                  <a:srgbClr val="006666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50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,</a:t>
            </a:r>
            <a:endParaRPr b="0" i="0" sz="8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        </a:t>
            </a:r>
            <a:r>
              <a:rPr b="0" i="0" lang="en-US" sz="8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"mean"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800" u="none" cap="none" strike="noStrike">
                <a:solidFill>
                  <a:srgbClr val="006666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51985.1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,</a:t>
            </a:r>
            <a:endParaRPr b="0" i="0" sz="8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        </a:t>
            </a:r>
            <a:r>
              <a:rPr b="0" i="0" lang="en-US" sz="8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"variance"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800" u="none" cap="none" strike="noStrike">
                <a:solidFill>
                  <a:srgbClr val="006666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7.383377037755103E7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,</a:t>
            </a:r>
            <a:endParaRPr b="0" i="0" sz="8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        </a:t>
            </a:r>
            <a:r>
              <a:rPr b="0" i="0" lang="en-US" sz="8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"skewness"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800" u="none" cap="none" strike="noStrike">
                <a:solidFill>
                  <a:srgbClr val="006666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0.5595114003506483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,</a:t>
            </a:r>
            <a:endParaRPr b="0" i="0" sz="8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        </a:t>
            </a:r>
            <a:r>
              <a:rPr b="0" i="0" lang="en-US" sz="8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"kurtosis"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800" u="none" cap="none" strike="noStrike">
                <a:solidFill>
                  <a:srgbClr val="006666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2.5692365287787124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,</a:t>
            </a:r>
            <a:endParaRPr b="0" i="0" sz="8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        </a:t>
            </a:r>
            <a:r>
              <a:rPr b="0" i="0" lang="en-US" sz="8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"covariance"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{</a:t>
            </a:r>
            <a:endParaRPr b="0" i="0" sz="8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            </a:t>
            </a:r>
            <a:r>
              <a:rPr b="0" i="0" lang="en-US" sz="8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"income"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800" u="none" cap="none" strike="noStrike">
                <a:solidFill>
                  <a:srgbClr val="006666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7.383377037755103E7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,</a:t>
            </a:r>
            <a:endParaRPr b="0" i="0" sz="8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            </a:t>
            </a:r>
            <a:r>
              <a:rPr b="0" i="0" lang="en-US" sz="8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"poverty"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0" i="0" lang="en-US" sz="800" u="none" cap="none" strike="noStrike">
                <a:solidFill>
                  <a:srgbClr val="006666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21093.65836734694</a:t>
            </a:r>
            <a:endParaRPr b="0" i="0" sz="8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        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},</a:t>
            </a:r>
            <a:endParaRPr b="0" i="0" sz="8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        </a:t>
            </a:r>
            <a:r>
              <a:rPr b="0" i="0" lang="en-US" sz="8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"correlation"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{</a:t>
            </a:r>
            <a:endParaRPr b="0" i="0" sz="8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            </a:t>
            </a:r>
            <a:r>
              <a:rPr b="0" i="0" lang="en-US" sz="8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"income"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800" u="none" cap="none" strike="noStrike">
                <a:solidFill>
                  <a:srgbClr val="006666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1.0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,</a:t>
            </a:r>
            <a:endParaRPr b="0" i="0" sz="8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            </a:t>
            </a:r>
            <a:r>
              <a:rPr b="0" i="0" lang="en-US" sz="8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"poverty"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0" i="0" lang="en-US" sz="800" u="none" cap="none" strike="noStrike">
                <a:solidFill>
                  <a:srgbClr val="006666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0.8352655256272504</a:t>
            </a:r>
            <a:endParaRPr b="0" i="0" sz="8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        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}</a:t>
            </a:r>
            <a:endParaRPr b="0" i="0" sz="8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    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},</a:t>
            </a: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{</a:t>
            </a:r>
            <a:endParaRPr b="0" i="0" sz="8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        </a:t>
            </a:r>
            <a:r>
              <a:rPr b="0" i="0" lang="en-US" sz="8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"name"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8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"poverty"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,</a:t>
            </a:r>
            <a:endParaRPr b="0" i="0" sz="8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        </a:t>
            </a:r>
            <a:r>
              <a:rPr b="0" i="0" lang="en-US" sz="8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"count"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800" u="none" cap="none" strike="noStrike">
                <a:solidFill>
                  <a:srgbClr val="006666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50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,</a:t>
            </a:r>
            <a:endParaRPr b="0" i="0" sz="8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        </a:t>
            </a:r>
            <a:r>
              <a:rPr b="0" i="0" lang="en-US" sz="8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"mean"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800" u="none" cap="none" strike="noStrike">
                <a:solidFill>
                  <a:srgbClr val="006666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12.732000000000001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,</a:t>
            </a:r>
            <a:endParaRPr b="0" i="0" sz="8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        </a:t>
            </a:r>
            <a:r>
              <a:rPr b="0" i="0" lang="en-US" sz="8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"variance"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800" u="none" cap="none" strike="noStrike">
                <a:solidFill>
                  <a:srgbClr val="006666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8.637730612244896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,</a:t>
            </a:r>
            <a:endParaRPr b="0" i="0" sz="8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        </a:t>
            </a:r>
            <a:r>
              <a:rPr b="0" i="0" lang="en-US" sz="8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"skewness"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800" u="none" cap="none" strike="noStrike">
                <a:solidFill>
                  <a:srgbClr val="006666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0.4516049811903419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,</a:t>
            </a:r>
            <a:endParaRPr b="0" i="0" sz="8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        </a:t>
            </a:r>
            <a:r>
              <a:rPr b="0" i="0" lang="en-US" sz="8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"kurtosis"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800" u="none" cap="none" strike="noStrike">
                <a:solidFill>
                  <a:srgbClr val="006666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2.8615929677997767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,</a:t>
            </a:r>
            <a:endParaRPr b="0" i="0" sz="8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        </a:t>
            </a:r>
            <a:r>
              <a:rPr b="0" i="0" lang="en-US" sz="8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"covariance"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{</a:t>
            </a:r>
            <a:endParaRPr b="0" i="0" sz="8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            </a:t>
            </a:r>
            <a:r>
              <a:rPr b="0" i="0" lang="en-US" sz="8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"income"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0" i="0" lang="en-US" sz="800" u="none" cap="none" strike="noStrike">
                <a:solidFill>
                  <a:srgbClr val="006666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21093.65836734694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,</a:t>
            </a:r>
            <a:endParaRPr b="0" i="0" sz="8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            </a:t>
            </a:r>
            <a:r>
              <a:rPr b="0" i="0" lang="en-US" sz="8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"poverty"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800" u="none" cap="none" strike="noStrike">
                <a:solidFill>
                  <a:srgbClr val="006666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8.637730612244896</a:t>
            </a:r>
            <a:endParaRPr b="0" i="0" sz="8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        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},</a:t>
            </a:r>
            <a:endParaRPr b="0" i="0" sz="8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        </a:t>
            </a:r>
            <a:r>
              <a:rPr b="0" i="0" lang="en-US" sz="8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"correlation"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{</a:t>
            </a:r>
            <a:endParaRPr b="0" i="0" sz="8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            </a:t>
            </a:r>
            <a:r>
              <a:rPr b="0" i="0" lang="en-US" sz="8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"income"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0" i="0" lang="en-US" sz="800" u="none" cap="none" strike="noStrike">
                <a:solidFill>
                  <a:srgbClr val="006666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0.8352655256272504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,</a:t>
            </a:r>
            <a:endParaRPr b="0" i="0" sz="8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            </a:t>
            </a:r>
            <a:r>
              <a:rPr b="0" i="0" lang="en-US" sz="800" u="none" cap="none" strike="noStrike">
                <a:solidFill>
                  <a:srgbClr val="0088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"poverty"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800" u="none" cap="none" strike="noStrike">
                <a:solidFill>
                  <a:srgbClr val="006666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1.0</a:t>
            </a:r>
            <a:endParaRPr b="0" i="0" sz="8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        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}</a:t>
            </a:r>
            <a:endParaRPr b="0" i="0" sz="8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    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}]</a:t>
            </a:r>
            <a:endParaRPr b="0" i="0" sz="800" u="none" cap="none" strike="noStrike">
              <a:solidFill>
                <a:srgbClr val="0000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        </a:t>
            </a:r>
            <a:r>
              <a:rPr b="0" i="0" lang="en-US" sz="800" u="none" cap="none" strike="noStrike">
                <a:solidFill>
                  <a:srgbClr val="666600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}</a:t>
            </a:r>
            <a:endParaRPr b="0" i="0" sz="800" u="none" cap="none" strike="noStrike">
              <a:solidFill>
                <a:srgbClr val="666600"/>
              </a:solidFill>
              <a:highlight>
                <a:srgbClr val="F0F0F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0638" marR="406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7" name="Google Shape;7387;p64"/>
          <p:cNvSpPr/>
          <p:nvPr/>
        </p:nvSpPr>
        <p:spPr>
          <a:xfrm>
            <a:off x="102575" y="4487650"/>
            <a:ext cx="1566900" cy="643500"/>
          </a:xfrm>
          <a:prstGeom prst="rect">
            <a:avLst/>
          </a:prstGeom>
          <a:solidFill>
            <a:srgbClr val="0365C0"/>
          </a:solidFill>
          <a:ln cap="flat" cmpd="sng" w="9525">
            <a:solidFill>
              <a:srgbClr val="0365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91" name="Shape 7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2" name="Google Shape;7392;p65"/>
          <p:cNvSpPr txBox="1"/>
          <p:nvPr>
            <p:ph idx="12" type="sldNum"/>
          </p:nvPr>
        </p:nvSpPr>
        <p:spPr>
          <a:xfrm>
            <a:off x="4482309" y="4795590"/>
            <a:ext cx="170100" cy="1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393" name="Google Shape;7393;p65"/>
          <p:cNvSpPr txBox="1"/>
          <p:nvPr>
            <p:ph type="title"/>
          </p:nvPr>
        </p:nvSpPr>
        <p:spPr>
          <a:xfrm>
            <a:off x="314325" y="181142"/>
            <a:ext cx="8458200" cy="6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</a:pPr>
            <a:r>
              <a:rPr lang="en-US">
                <a:solidFill>
                  <a:schemeClr val="dk2"/>
                </a:solidFill>
              </a:rPr>
              <a:t>Spatial</a:t>
            </a:r>
            <a:r>
              <a:rPr lang="en-US">
                <a:solidFill>
                  <a:schemeClr val="dk2"/>
                </a:solidFill>
              </a:rPr>
              <a:t> Aggregations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394" name="Google Shape;7394;p65"/>
          <p:cNvSpPr/>
          <p:nvPr/>
        </p:nvSpPr>
        <p:spPr>
          <a:xfrm>
            <a:off x="314325" y="748324"/>
            <a:ext cx="4200000" cy="27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9E5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0077CC"/>
                </a:solidFill>
                <a:latin typeface="Arial"/>
                <a:ea typeface="Arial"/>
                <a:cs typeface="Arial"/>
                <a:sym typeface="Arial"/>
              </a:rPr>
              <a:t>more available, and coming soon...</a:t>
            </a:r>
            <a:endParaRPr b="0" i="0" sz="1700" u="none" cap="none" strike="noStrike">
              <a:solidFill>
                <a:srgbClr val="0077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5" name="Google Shape;7395;p65"/>
          <p:cNvSpPr txBox="1"/>
          <p:nvPr>
            <p:ph idx="1" type="body"/>
          </p:nvPr>
        </p:nvSpPr>
        <p:spPr>
          <a:xfrm>
            <a:off x="343932" y="1220326"/>
            <a:ext cx="8456100" cy="39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</a:rPr>
              <a:t>pca</a:t>
            </a:r>
            <a:r>
              <a:rPr b="0" i="0" lang="en-US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en-US" sz="1800">
                <a:solidFill>
                  <a:srgbClr val="595959"/>
                </a:solidFill>
              </a:rPr>
              <a:t>ML foundation</a:t>
            </a:r>
            <a:r>
              <a:rPr b="0" i="0" lang="en-US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plugin</a:t>
            </a:r>
            <a:endParaRPr/>
          </a:p>
          <a:p>
            <a:pPr indent="-222477" lvl="1" marL="679677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‒"/>
            </a:pPr>
            <a:r>
              <a:rPr lang="en-US" sz="1800">
                <a:solidFill>
                  <a:srgbClr val="595959"/>
                </a:solidFill>
              </a:rPr>
              <a:t>dimensionality reduction</a:t>
            </a:r>
            <a:endParaRPr/>
          </a:p>
          <a:p>
            <a:pPr indent="-222477" lvl="1" marL="679677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‒"/>
            </a:pPr>
            <a:r>
              <a:rPr lang="en-US" sz="1800">
                <a:solidFill>
                  <a:srgbClr val="595959"/>
                </a:solidFill>
              </a:rPr>
              <a:t>image analysis</a:t>
            </a:r>
            <a:endParaRPr/>
          </a:p>
          <a:p>
            <a:pPr indent="-222477" lvl="1" marL="679677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‒"/>
            </a:pPr>
            <a:r>
              <a:rPr lang="en-US" sz="1800">
                <a:solidFill>
                  <a:srgbClr val="595959"/>
                </a:solidFill>
              </a:rPr>
              <a:t>classification / recognition</a:t>
            </a:r>
            <a:endParaRPr b="0" i="0" sz="18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geo_stats - </a:t>
            </a:r>
            <a:r>
              <a:rPr lang="en-US" sz="1800">
                <a:solidFill>
                  <a:srgbClr val="595959"/>
                </a:solidFill>
              </a:rPr>
              <a:t>In work...</a:t>
            </a:r>
            <a:endParaRPr/>
          </a:p>
          <a:p>
            <a:pPr indent="-222477" lvl="1" marL="679677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‒"/>
            </a:pPr>
            <a:r>
              <a:rPr b="0" i="0" lang="en-US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Moran’s I - measuring spatial auto-correlation</a:t>
            </a:r>
            <a:endParaRPr/>
          </a:p>
          <a:p>
            <a:pPr indent="-222477" lvl="1" marL="679677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‒"/>
            </a:pPr>
            <a:r>
              <a:rPr b="0" i="0" lang="en-US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Getis-Ord - spatial hot spot analysis</a:t>
            </a:r>
            <a:endParaRPr/>
          </a:p>
        </p:txBody>
      </p:sp>
      <p:pic>
        <p:nvPicPr>
          <p:cNvPr id="7396" name="Google Shape;7396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9207" y="4771352"/>
            <a:ext cx="1096550" cy="21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7" name="Google Shape;7397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86800" y="4715600"/>
            <a:ext cx="1019200" cy="41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02" name="Shape 7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3" name="Google Shape;7403;g15d961c301f_0_14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42350" y="3487975"/>
            <a:ext cx="430150" cy="349850"/>
          </a:xfrm>
          <a:prstGeom prst="rect">
            <a:avLst/>
          </a:prstGeom>
          <a:noFill/>
          <a:ln>
            <a:noFill/>
          </a:ln>
        </p:spPr>
      </p:pic>
      <p:sp>
        <p:nvSpPr>
          <p:cNvPr id="7404" name="Google Shape;7404;g15d961c301f_0_14118"/>
          <p:cNvSpPr txBox="1"/>
          <p:nvPr>
            <p:ph idx="4294967295" type="ctrTitle"/>
          </p:nvPr>
        </p:nvSpPr>
        <p:spPr>
          <a:xfrm>
            <a:off x="1371600" y="705853"/>
            <a:ext cx="7315200" cy="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b="1" i="0" sz="4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5" name="Google Shape;7405;g15d961c301f_0_14118"/>
          <p:cNvSpPr txBox="1"/>
          <p:nvPr>
            <p:ph idx="4294967295" type="subTitle"/>
          </p:nvPr>
        </p:nvSpPr>
        <p:spPr>
          <a:xfrm>
            <a:off x="1828800" y="2078719"/>
            <a:ext cx="640080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288"/>
              </a:buClr>
              <a:buSzPts val="3200"/>
              <a:buFont typeface="Arial"/>
              <a:buNone/>
            </a:pPr>
            <a:r>
              <a:rPr b="0" i="0" lang="en-US" sz="2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Follow for updates:</a:t>
            </a:r>
            <a:endParaRPr b="0" i="0" sz="2400" u="none" cap="none" strike="noStrike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288"/>
              </a:buClr>
              <a:buSzPts val="32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288"/>
              </a:buClr>
              <a:buSzPts val="3200"/>
              <a:buFont typeface="Arial"/>
              <a:buNone/>
            </a:pPr>
            <a:r>
              <a:rPr b="1" i="1" lang="en-US" sz="24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        </a:t>
            </a:r>
            <a:r>
              <a:rPr b="1" i="1" lang="en-US" sz="2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@</a:t>
            </a:r>
            <a:r>
              <a:rPr b="1" i="1" lang="en-US" sz="2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nknize</a:t>
            </a:r>
            <a:endParaRPr b="1" i="1" sz="2400" u="none" cap="none" strike="noStrike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288"/>
              </a:buClr>
              <a:buSzPts val="3200"/>
              <a:buFont typeface="Arial"/>
              <a:buNone/>
            </a:pPr>
            <a:r>
              <a:t/>
            </a:r>
            <a:endParaRPr b="1" i="1" sz="2400" u="none" cap="none" strike="noStrike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288"/>
              </a:buClr>
              <a:buSzPts val="3200"/>
              <a:buFont typeface="Arial"/>
              <a:buNone/>
            </a:pPr>
            <a:r>
              <a:rPr b="0" i="1" lang="en-US" sz="2400" u="none" cap="none" strike="noStrik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                 apache/lucene</a:t>
            </a:r>
            <a:endParaRPr b="0" i="1" sz="2400" u="none" cap="none" strike="noStrike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288"/>
              </a:buClr>
              <a:buSzPts val="32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406" name="Google Shape;7406;g15d961c301f_0_14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42350" y="2878375"/>
            <a:ext cx="430150" cy="34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7" name="Google Shape;7407;g15d961c301f_0_141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84100" y="3463825"/>
            <a:ext cx="546650" cy="54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8" name="Shape 6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9" name="Google Shape;6569;g15d961c301f_0_691"/>
          <p:cNvSpPr txBox="1"/>
          <p:nvPr>
            <p:ph idx="12" type="sldNum"/>
          </p:nvPr>
        </p:nvSpPr>
        <p:spPr>
          <a:xfrm>
            <a:off x="4486550" y="4805133"/>
            <a:ext cx="220200" cy="1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70" name="Google Shape;6570;g15d961c301f_0_691"/>
          <p:cNvSpPr/>
          <p:nvPr/>
        </p:nvSpPr>
        <p:spPr>
          <a:xfrm>
            <a:off x="314325" y="748324"/>
            <a:ext cx="4200000" cy="27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9E5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00A9E5"/>
                </a:solidFill>
                <a:latin typeface="Arial"/>
                <a:ea typeface="Arial"/>
                <a:cs typeface="Arial"/>
                <a:sym typeface="Arial"/>
              </a:rPr>
              <a:t>insert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1" name="Google Shape;6571;g15d961c301f_0_691"/>
          <p:cNvSpPr/>
          <p:nvPr/>
        </p:nvSpPr>
        <p:spPr>
          <a:xfrm>
            <a:off x="314325" y="181142"/>
            <a:ext cx="8458200" cy="6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015571"/>
                </a:solidFill>
                <a:latin typeface="Arial"/>
                <a:ea typeface="Arial"/>
                <a:cs typeface="Arial"/>
                <a:sym typeface="Arial"/>
              </a:rPr>
              <a:t>geo_shape mapping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2" name="Google Shape;6572;g15d961c301f_0_691"/>
          <p:cNvSpPr/>
          <p:nvPr/>
        </p:nvSpPr>
        <p:spPr>
          <a:xfrm>
            <a:off x="690880" y="1166301"/>
            <a:ext cx="6792000" cy="3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POST </a:t>
            </a:r>
            <a:r>
              <a:rPr b="1" i="1" lang="en-US" sz="15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police</a:t>
            </a:r>
            <a:r>
              <a:rPr b="0" i="0" lang="en-US" sz="15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/</a:t>
            </a:r>
            <a:r>
              <a:rPr b="1" i="1" lang="en-US" sz="15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precincts</a:t>
            </a:r>
            <a:r>
              <a:rPr b="0" i="0" lang="en-US" sz="15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/</a:t>
            </a:r>
            <a:endParaRPr b="0" i="0" sz="15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{</a:t>
            </a:r>
            <a:endParaRPr b="0" i="0" sz="15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  “</a:t>
            </a:r>
            <a:r>
              <a:rPr b="1" i="1" lang="en-US" sz="1500" u="none" cap="none" strike="noStrike">
                <a:solidFill>
                  <a:srgbClr val="3A9B32"/>
                </a:solidFill>
                <a:latin typeface="PT Mono"/>
                <a:ea typeface="PT Mono"/>
                <a:cs typeface="PT Mono"/>
                <a:sym typeface="PT Mono"/>
              </a:rPr>
              <a:t>coverage</a:t>
            </a:r>
            <a:r>
              <a:rPr b="0" i="0" lang="en-US" sz="15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” : {</a:t>
            </a:r>
            <a:endParaRPr b="0" i="0" sz="15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    “type” : “</a:t>
            </a:r>
            <a:r>
              <a:rPr b="1" i="1" lang="en-US" sz="1500" u="none" cap="none" strike="noStrike">
                <a:solidFill>
                  <a:srgbClr val="3A9B32"/>
                </a:solidFill>
                <a:latin typeface="PT Mono"/>
                <a:ea typeface="PT Mono"/>
                <a:cs typeface="PT Mono"/>
                <a:sym typeface="PT Mono"/>
              </a:rPr>
              <a:t>polygon</a:t>
            </a:r>
            <a:r>
              <a:rPr b="0" i="0" lang="en-US" sz="15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”,</a:t>
            </a:r>
            <a:endParaRPr b="0" i="0" sz="15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    “coordinates” : [[</a:t>
            </a:r>
            <a:endParaRPr b="0" i="0" sz="15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      [</a:t>
            </a:r>
            <a:r>
              <a:rPr b="1" i="0" lang="en-US" sz="1500" u="none" cap="none" strike="noStrike">
                <a:solidFill>
                  <a:srgbClr val="0584B1"/>
                </a:solidFill>
                <a:latin typeface="PT Mono"/>
                <a:ea typeface="PT Mono"/>
                <a:cs typeface="PT Mono"/>
                <a:sym typeface="PT Mono"/>
              </a:rPr>
              <a:t>-73.9762134, 40.7538588</a:t>
            </a:r>
            <a:r>
              <a:rPr b="0" i="0" lang="en-US" sz="15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],</a:t>
            </a:r>
            <a:endParaRPr b="0" i="0" sz="15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      [</a:t>
            </a:r>
            <a:r>
              <a:rPr b="1" i="0" lang="en-US" sz="1500" u="none" cap="none" strike="noStrike">
                <a:solidFill>
                  <a:srgbClr val="0584B1"/>
                </a:solidFill>
                <a:latin typeface="PT Mono"/>
                <a:ea typeface="PT Mono"/>
                <a:cs typeface="PT Mono"/>
                <a:sym typeface="PT Mono"/>
              </a:rPr>
              <a:t>-73.9742356, 40.7526327</a:t>
            </a:r>
            <a:r>
              <a:rPr b="0" i="0" lang="en-US" sz="15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],</a:t>
            </a:r>
            <a:endParaRPr b="0" i="0" sz="15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      [</a:t>
            </a:r>
            <a:r>
              <a:rPr b="1" i="0" lang="en-US" sz="1500" u="none" cap="none" strike="noStrike">
                <a:solidFill>
                  <a:srgbClr val="0584B1"/>
                </a:solidFill>
                <a:latin typeface="PT Mono"/>
                <a:ea typeface="PT Mono"/>
                <a:cs typeface="PT Mono"/>
                <a:sym typeface="PT Mono"/>
              </a:rPr>
              <a:t>-73.9656733, 40.7516774</a:t>
            </a:r>
            <a:r>
              <a:rPr b="0" i="0" lang="en-US" sz="15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],</a:t>
            </a:r>
            <a:endParaRPr b="0" i="0" sz="15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      [</a:t>
            </a:r>
            <a:r>
              <a:rPr b="1" i="0" lang="en-US" sz="1500" u="none" cap="none" strike="noStrike">
                <a:solidFill>
                  <a:srgbClr val="0584B1"/>
                </a:solidFill>
                <a:latin typeface="PT Mono"/>
                <a:ea typeface="PT Mono"/>
                <a:cs typeface="PT Mono"/>
                <a:sym typeface="PT Mono"/>
              </a:rPr>
              <a:t>-73.9763236, 40.7521246</a:t>
            </a:r>
            <a:r>
              <a:rPr b="0" i="0" lang="en-US" sz="15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],</a:t>
            </a:r>
            <a:endParaRPr b="0" i="0" sz="15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      [</a:t>
            </a:r>
            <a:r>
              <a:rPr b="1" i="0" lang="en-US" sz="1500" u="none" cap="none" strike="noStrike">
                <a:solidFill>
                  <a:srgbClr val="0584B1"/>
                </a:solidFill>
                <a:latin typeface="PT Mono"/>
                <a:ea typeface="PT Mono"/>
                <a:cs typeface="PT Mono"/>
                <a:sym typeface="PT Mono"/>
              </a:rPr>
              <a:t>-73.9723788, 40.7516733</a:t>
            </a:r>
            <a:r>
              <a:rPr b="0" i="0" lang="en-US" sz="15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],</a:t>
            </a:r>
            <a:endParaRPr b="0" i="0" sz="15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      [</a:t>
            </a:r>
            <a:r>
              <a:rPr b="1" i="0" lang="en-US" sz="1500" u="none" cap="none" strike="noStrike">
                <a:solidFill>
                  <a:srgbClr val="0584B1"/>
                </a:solidFill>
                <a:latin typeface="PT Mono"/>
                <a:ea typeface="PT Mono"/>
                <a:cs typeface="PT Mono"/>
                <a:sym typeface="PT Mono"/>
              </a:rPr>
              <a:t>-73.9732423, 40.7523556</a:t>
            </a:r>
            <a:r>
              <a:rPr b="0" i="0" lang="en-US" sz="15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],</a:t>
            </a:r>
            <a:endParaRPr b="0" i="0" sz="15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      [</a:t>
            </a:r>
            <a:r>
              <a:rPr b="1" i="0" lang="en-US" sz="1500" u="none" cap="none" strike="noStrike">
                <a:solidFill>
                  <a:srgbClr val="0584B1"/>
                </a:solidFill>
                <a:latin typeface="PT Mono"/>
                <a:ea typeface="PT Mono"/>
                <a:cs typeface="PT Mono"/>
                <a:sym typeface="PT Mono"/>
              </a:rPr>
              <a:t>-73.9762134, 40.7538588</a:t>
            </a:r>
            <a:r>
              <a:rPr b="0" i="0" lang="en-US" sz="15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]</a:t>
            </a:r>
            <a:endParaRPr b="0" i="0" sz="15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    ]]</a:t>
            </a:r>
            <a:endParaRPr b="0" i="0" sz="15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  }</a:t>
            </a:r>
            <a:endParaRPr b="0" i="0" sz="15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PT Mono"/>
                <a:ea typeface="PT Mono"/>
                <a:cs typeface="PT Mono"/>
                <a:sym typeface="PT Mono"/>
              </a:rPr>
              <a:t>}</a:t>
            </a:r>
            <a:endParaRPr b="0" i="0" sz="1500" u="none" cap="none" strike="noStrike">
              <a:solidFill>
                <a:srgbClr val="000000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6" name="Shape 6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7" name="Google Shape;6577;g15d961c301f_0_698"/>
          <p:cNvSpPr txBox="1"/>
          <p:nvPr>
            <p:ph idx="1" type="body"/>
          </p:nvPr>
        </p:nvSpPr>
        <p:spPr>
          <a:xfrm>
            <a:off x="314325" y="1261437"/>
            <a:ext cx="8458200" cy="12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-215900" lvl="0" marL="215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</a:rPr>
              <a:t>Shapes are parsed using OGC and ISO standards definitions</a:t>
            </a:r>
            <a:endParaRPr sz="1800">
              <a:solidFill>
                <a:srgbClr val="595959"/>
              </a:solidFill>
            </a:endParaRPr>
          </a:p>
          <a:p>
            <a:pPr indent="-241300" lvl="1" marL="4445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Char char="•"/>
            </a:pPr>
            <a:r>
              <a:rPr lang="en-US" sz="1800">
                <a:solidFill>
                  <a:srgbClr val="595959"/>
                </a:solidFill>
              </a:rPr>
              <a:t>OGC Simple Feature Access</a:t>
            </a:r>
            <a:endParaRPr sz="1800">
              <a:solidFill>
                <a:srgbClr val="595959"/>
              </a:solidFill>
            </a:endParaRPr>
          </a:p>
          <a:p>
            <a:pPr indent="-241300" lvl="1" marL="4445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Char char="•"/>
            </a:pPr>
            <a:r>
              <a:rPr lang="en-US" sz="1800">
                <a:solidFill>
                  <a:srgbClr val="595959"/>
                </a:solidFill>
              </a:rPr>
              <a:t>ISO Geographic information — Spatial Schema (19107:2003) </a:t>
            </a:r>
            <a:endParaRPr sz="1200">
              <a:solidFill>
                <a:srgbClr val="595959"/>
              </a:solidFill>
            </a:endParaRPr>
          </a:p>
          <a:p>
            <a:pPr indent="-152400" lvl="0" marL="228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595959"/>
              </a:solidFill>
            </a:endParaRPr>
          </a:p>
          <a:p>
            <a:pPr indent="-215900" lvl="0" marL="2159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</a:rPr>
              <a:t>Supports the following geo_shape types</a:t>
            </a:r>
            <a:endParaRPr sz="1800">
              <a:solidFill>
                <a:srgbClr val="595959"/>
              </a:solidFill>
            </a:endParaRPr>
          </a:p>
          <a:p>
            <a:pPr indent="-241300" lvl="1" marL="4445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Char char="•"/>
            </a:pPr>
            <a:r>
              <a:rPr lang="en-US" sz="1800">
                <a:solidFill>
                  <a:srgbClr val="595959"/>
                </a:solidFill>
              </a:rPr>
              <a:t>Point, MultiPoint</a:t>
            </a:r>
            <a:endParaRPr sz="1800">
              <a:solidFill>
                <a:srgbClr val="595959"/>
              </a:solidFill>
            </a:endParaRPr>
          </a:p>
          <a:p>
            <a:pPr indent="-241300" lvl="1" marL="4445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Char char="•"/>
            </a:pPr>
            <a:r>
              <a:rPr lang="en-US" sz="1800">
                <a:solidFill>
                  <a:srgbClr val="595959"/>
                </a:solidFill>
              </a:rPr>
              <a:t>LineString, MultiLineString</a:t>
            </a:r>
            <a:endParaRPr sz="1800">
              <a:solidFill>
                <a:srgbClr val="595959"/>
              </a:solidFill>
            </a:endParaRPr>
          </a:p>
          <a:p>
            <a:pPr indent="-241300" lvl="1" marL="4445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Char char="•"/>
            </a:pPr>
            <a:r>
              <a:rPr lang="en-US" sz="1800">
                <a:solidFill>
                  <a:srgbClr val="595959"/>
                </a:solidFill>
              </a:rPr>
              <a:t>Polygon (with holes), MultiPolygon (with holes)</a:t>
            </a:r>
            <a:endParaRPr sz="1800">
              <a:solidFill>
                <a:srgbClr val="595959"/>
              </a:solidFill>
            </a:endParaRPr>
          </a:p>
          <a:p>
            <a:pPr indent="-241300" lvl="1" marL="4445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Char char="•"/>
            </a:pPr>
            <a:r>
              <a:rPr lang="en-US" sz="1800">
                <a:solidFill>
                  <a:srgbClr val="595959"/>
                </a:solidFill>
              </a:rPr>
              <a:t>Envelope (bbox)</a:t>
            </a:r>
            <a:endParaRPr sz="1300"/>
          </a:p>
        </p:txBody>
      </p:sp>
      <p:sp>
        <p:nvSpPr>
          <p:cNvPr id="6578" name="Google Shape;6578;g15d961c301f_0_698"/>
          <p:cNvSpPr txBox="1"/>
          <p:nvPr>
            <p:ph type="title"/>
          </p:nvPr>
        </p:nvSpPr>
        <p:spPr>
          <a:xfrm>
            <a:off x="314325" y="181142"/>
            <a:ext cx="8458200" cy="6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571"/>
              </a:buClr>
              <a:buSzPts val="3000"/>
              <a:buFont typeface="Arial"/>
              <a:buNone/>
            </a:pPr>
            <a:r>
              <a:rPr lang="en-US"/>
              <a:t>geo_shape mapping</a:t>
            </a:r>
            <a:endParaRPr/>
          </a:p>
        </p:txBody>
      </p:sp>
      <p:sp>
        <p:nvSpPr>
          <p:cNvPr id="6579" name="Google Shape;6579;g15d961c301f_0_698"/>
          <p:cNvSpPr txBox="1"/>
          <p:nvPr>
            <p:ph idx="12" type="sldNum"/>
          </p:nvPr>
        </p:nvSpPr>
        <p:spPr>
          <a:xfrm>
            <a:off x="4514106" y="4795600"/>
            <a:ext cx="203400" cy="1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80" name="Google Shape;6580;g15d961c301f_0_698"/>
          <p:cNvSpPr/>
          <p:nvPr/>
        </p:nvSpPr>
        <p:spPr>
          <a:xfrm>
            <a:off x="314325" y="748324"/>
            <a:ext cx="757800" cy="27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9E5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00A9E5"/>
                </a:solidFill>
                <a:latin typeface="Arial"/>
                <a:ea typeface="Arial"/>
                <a:cs typeface="Arial"/>
                <a:sym typeface="Arial"/>
              </a:rPr>
              <a:t>insert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4" name="Shape 6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5" name="Google Shape;6585;g15d961c301f_0_901"/>
          <p:cNvSpPr txBox="1"/>
          <p:nvPr>
            <p:ph type="title"/>
          </p:nvPr>
        </p:nvSpPr>
        <p:spPr>
          <a:xfrm>
            <a:off x="623425" y="1418471"/>
            <a:ext cx="7810500" cy="10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None/>
            </a:pPr>
            <a:r>
              <a:rPr lang="en-US"/>
              <a:t>Indexing</a:t>
            </a:r>
            <a:endParaRPr/>
          </a:p>
        </p:txBody>
      </p:sp>
      <p:sp>
        <p:nvSpPr>
          <p:cNvPr id="6586" name="Google Shape;6586;g15d961c301f_0_901"/>
          <p:cNvSpPr txBox="1"/>
          <p:nvPr>
            <p:ph idx="1" type="body"/>
          </p:nvPr>
        </p:nvSpPr>
        <p:spPr>
          <a:xfrm>
            <a:off x="666750" y="2612260"/>
            <a:ext cx="7810500" cy="8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/>
              <a:t>Under the hood</a:t>
            </a:r>
            <a:endParaRPr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xmlns:r="http://schemas.openxmlformats.org/officeDocument/2006/relationships" name="Elastic Template">
  <a:themeElements>
    <a:clrScheme name="Elastic">
      <a:dk1>
        <a:srgbClr val="000000"/>
      </a:dk1>
      <a:lt1>
        <a:srgbClr val="FFFFFF"/>
      </a:lt1>
      <a:dk2>
        <a:srgbClr val="434753"/>
      </a:dk2>
      <a:lt2>
        <a:srgbClr val="979CAB"/>
      </a:lt2>
      <a:accent1>
        <a:srgbClr val="00BFB3"/>
      </a:accent1>
      <a:accent2>
        <a:srgbClr val="FEC514"/>
      </a:accent2>
      <a:accent3>
        <a:srgbClr val="0077CC"/>
      </a:accent3>
      <a:accent4>
        <a:srgbClr val="FA734F"/>
      </a:accent4>
      <a:accent5>
        <a:srgbClr val="F04E98"/>
      </a:accent5>
      <a:accent6>
        <a:srgbClr val="434753"/>
      </a:accent6>
      <a:hlink>
        <a:srgbClr val="F04E98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Elastic Template">
  <a:themeElements>
    <a:clrScheme name="Elastic">
      <a:dk1>
        <a:srgbClr val="000000"/>
      </a:dk1>
      <a:lt1>
        <a:srgbClr val="FFFFFF"/>
      </a:lt1>
      <a:dk2>
        <a:srgbClr val="434753"/>
      </a:dk2>
      <a:lt2>
        <a:srgbClr val="979CAB"/>
      </a:lt2>
      <a:accent1>
        <a:srgbClr val="00BFB3"/>
      </a:accent1>
      <a:accent2>
        <a:srgbClr val="FEC514"/>
      </a:accent2>
      <a:accent3>
        <a:srgbClr val="0077CC"/>
      </a:accent3>
      <a:accent4>
        <a:srgbClr val="FA734F"/>
      </a:accent4>
      <a:accent5>
        <a:srgbClr val="F04E98"/>
      </a:accent5>
      <a:accent6>
        <a:srgbClr val="434753"/>
      </a:accent6>
      <a:hlink>
        <a:srgbClr val="F04E98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lastic Template">
  <a:themeElements>
    <a:clrScheme name="Elastic">
      <a:dk1>
        <a:srgbClr val="000000"/>
      </a:dk1>
      <a:lt1>
        <a:srgbClr val="FFFFFF"/>
      </a:lt1>
      <a:dk2>
        <a:srgbClr val="434753"/>
      </a:dk2>
      <a:lt2>
        <a:srgbClr val="979CAB"/>
      </a:lt2>
      <a:accent1>
        <a:srgbClr val="00BFB3"/>
      </a:accent1>
      <a:accent2>
        <a:srgbClr val="FEC514"/>
      </a:accent2>
      <a:accent3>
        <a:srgbClr val="0077CC"/>
      </a:accent3>
      <a:accent4>
        <a:srgbClr val="FA734F"/>
      </a:accent4>
      <a:accent5>
        <a:srgbClr val="F04E98"/>
      </a:accent5>
      <a:accent6>
        <a:srgbClr val="434753"/>
      </a:accent6>
      <a:hlink>
        <a:srgbClr val="F04E98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FFFFFF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FFDB6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Elastic Template">
  <a:themeElements>
    <a:clrScheme name="Elastic">
      <a:dk1>
        <a:srgbClr val="000000"/>
      </a:dk1>
      <a:lt1>
        <a:srgbClr val="FFFFFF"/>
      </a:lt1>
      <a:dk2>
        <a:srgbClr val="434753"/>
      </a:dk2>
      <a:lt2>
        <a:srgbClr val="979CAB"/>
      </a:lt2>
      <a:accent1>
        <a:srgbClr val="00BFB3"/>
      </a:accent1>
      <a:accent2>
        <a:srgbClr val="FEC514"/>
      </a:accent2>
      <a:accent3>
        <a:srgbClr val="0077CC"/>
      </a:accent3>
      <a:accent4>
        <a:srgbClr val="FA734F"/>
      </a:accent4>
      <a:accent5>
        <a:srgbClr val="F04E98"/>
      </a:accent5>
      <a:accent6>
        <a:srgbClr val="434753"/>
      </a:accent6>
      <a:hlink>
        <a:srgbClr val="F04E98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1_ac-eu-07-1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990033"/>
      </a:accent2>
      <a:accent3>
        <a:srgbClr val="FFFFFF"/>
      </a:accent3>
      <a:accent4>
        <a:srgbClr val="000000"/>
      </a:accent4>
      <a:accent5>
        <a:srgbClr val="DAEDEF"/>
      </a:accent5>
      <a:accent6>
        <a:srgbClr val="8A002D"/>
      </a:accent6>
      <a:hlink>
        <a:srgbClr val="990033"/>
      </a:hlink>
      <a:folHlink>
        <a:srgbClr val="99003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Elastic Template">
  <a:themeElements>
    <a:clrScheme name="Elastic">
      <a:dk1>
        <a:srgbClr val="000000"/>
      </a:dk1>
      <a:lt1>
        <a:srgbClr val="FFFFFF"/>
      </a:lt1>
      <a:dk2>
        <a:srgbClr val="434753"/>
      </a:dk2>
      <a:lt2>
        <a:srgbClr val="979CAB"/>
      </a:lt2>
      <a:accent1>
        <a:srgbClr val="00BFB3"/>
      </a:accent1>
      <a:accent2>
        <a:srgbClr val="FEC514"/>
      </a:accent2>
      <a:accent3>
        <a:srgbClr val="0077CC"/>
      </a:accent3>
      <a:accent4>
        <a:srgbClr val="FA734F"/>
      </a:accent4>
      <a:accent5>
        <a:srgbClr val="F04E98"/>
      </a:accent5>
      <a:accent6>
        <a:srgbClr val="434753"/>
      </a:accent6>
      <a:hlink>
        <a:srgbClr val="F04E98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FFFFFF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Elastic Template">
  <a:themeElements>
    <a:clrScheme name="Elastic">
      <a:dk1>
        <a:srgbClr val="000000"/>
      </a:dk1>
      <a:lt1>
        <a:srgbClr val="FFFFFF"/>
      </a:lt1>
      <a:dk2>
        <a:srgbClr val="434753"/>
      </a:dk2>
      <a:lt2>
        <a:srgbClr val="979CAB"/>
      </a:lt2>
      <a:accent1>
        <a:srgbClr val="00BFB3"/>
      </a:accent1>
      <a:accent2>
        <a:srgbClr val="FEC514"/>
      </a:accent2>
      <a:accent3>
        <a:srgbClr val="0077CC"/>
      </a:accent3>
      <a:accent4>
        <a:srgbClr val="FA734F"/>
      </a:accent4>
      <a:accent5>
        <a:srgbClr val="F04E98"/>
      </a:accent5>
      <a:accent6>
        <a:srgbClr val="434753"/>
      </a:accent6>
      <a:hlink>
        <a:srgbClr val="F04E98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